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82"/>
  </p:notesMasterIdLst>
  <p:sldIdLst>
    <p:sldId id="256" r:id="rId2"/>
    <p:sldId id="381" r:id="rId3"/>
    <p:sldId id="258" r:id="rId4"/>
    <p:sldId id="382" r:id="rId5"/>
    <p:sldId id="546" r:id="rId6"/>
    <p:sldId id="420" r:id="rId7"/>
    <p:sldId id="561" r:id="rId8"/>
    <p:sldId id="269" r:id="rId9"/>
    <p:sldId id="270" r:id="rId10"/>
    <p:sldId id="562" r:id="rId11"/>
    <p:sldId id="456" r:id="rId12"/>
    <p:sldId id="260" r:id="rId13"/>
    <p:sldId id="261" r:id="rId14"/>
    <p:sldId id="265" r:id="rId15"/>
    <p:sldId id="263" r:id="rId16"/>
    <p:sldId id="563" r:id="rId17"/>
    <p:sldId id="262" r:id="rId18"/>
    <p:sldId id="278" r:id="rId19"/>
    <p:sldId id="285" r:id="rId20"/>
    <p:sldId id="671" r:id="rId21"/>
    <p:sldId id="380" r:id="rId22"/>
    <p:sldId id="670" r:id="rId23"/>
    <p:sldId id="480" r:id="rId24"/>
    <p:sldId id="294" r:id="rId25"/>
    <p:sldId id="272" r:id="rId26"/>
    <p:sldId id="564" r:id="rId27"/>
    <p:sldId id="461" r:id="rId28"/>
    <p:sldId id="286" r:id="rId29"/>
    <p:sldId id="281" r:id="rId30"/>
    <p:sldId id="283" r:id="rId31"/>
    <p:sldId id="293" r:id="rId32"/>
    <p:sldId id="290" r:id="rId33"/>
    <p:sldId id="492" r:id="rId34"/>
    <p:sldId id="426" r:id="rId35"/>
    <p:sldId id="673" r:id="rId36"/>
    <p:sldId id="446" r:id="rId37"/>
    <p:sldId id="427" r:id="rId38"/>
    <p:sldId id="672" r:id="rId39"/>
    <p:sldId id="441" r:id="rId40"/>
    <p:sldId id="565" r:id="rId41"/>
    <p:sldId id="450" r:id="rId42"/>
    <p:sldId id="496" r:id="rId43"/>
    <p:sldId id="436" r:id="rId44"/>
    <p:sldId id="439" r:id="rId45"/>
    <p:sldId id="435" r:id="rId46"/>
    <p:sldId id="451" r:id="rId47"/>
    <p:sldId id="308" r:id="rId48"/>
    <p:sldId id="307" r:id="rId49"/>
    <p:sldId id="547" r:id="rId50"/>
    <p:sldId id="309" r:id="rId51"/>
    <p:sldId id="310" r:id="rId52"/>
    <p:sldId id="311" r:id="rId53"/>
    <p:sldId id="313" r:id="rId54"/>
    <p:sldId id="312" r:id="rId55"/>
    <p:sldId id="548" r:id="rId56"/>
    <p:sldId id="566" r:id="rId57"/>
    <p:sldId id="567" r:id="rId58"/>
    <p:sldId id="549" r:id="rId59"/>
    <p:sldId id="555" r:id="rId60"/>
    <p:sldId id="537" r:id="rId61"/>
    <p:sldId id="553" r:id="rId62"/>
    <p:sldId id="358" r:id="rId63"/>
    <p:sldId id="554" r:id="rId64"/>
    <p:sldId id="552" r:id="rId65"/>
    <p:sldId id="556" r:id="rId66"/>
    <p:sldId id="557" r:id="rId67"/>
    <p:sldId id="571" r:id="rId68"/>
    <p:sldId id="470" r:id="rId69"/>
    <p:sldId id="568" r:id="rId70"/>
    <p:sldId id="359" r:id="rId71"/>
    <p:sldId id="361" r:id="rId72"/>
    <p:sldId id="569" r:id="rId73"/>
    <p:sldId id="477" r:id="rId74"/>
    <p:sldId id="478" r:id="rId75"/>
    <p:sldId id="560" r:id="rId76"/>
    <p:sldId id="570" r:id="rId77"/>
    <p:sldId id="271" r:id="rId78"/>
    <p:sldId id="274" r:id="rId79"/>
    <p:sldId id="275" r:id="rId80"/>
    <p:sldId id="540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6F7C4B43-6C03-4D55-AEE7-C276074FCF42}">
          <p14:sldIdLst>
            <p14:sldId id="256"/>
            <p14:sldId id="381"/>
            <p14:sldId id="258"/>
            <p14:sldId id="382"/>
            <p14:sldId id="546"/>
          </p14:sldIdLst>
        </p14:section>
        <p14:section name="The finance function" id="{988FD2C7-4CBF-40F3-A062-BCEE71F3B4A8}">
          <p14:sldIdLst>
            <p14:sldId id="420"/>
            <p14:sldId id="561"/>
            <p14:sldId id="269"/>
            <p14:sldId id="270"/>
            <p14:sldId id="562"/>
          </p14:sldIdLst>
        </p14:section>
        <p14:section name="The goals of a firm" id="{BACAA85E-4E2E-4B0D-AABC-79B4570CE43C}">
          <p14:sldIdLst>
            <p14:sldId id="456"/>
            <p14:sldId id="260"/>
            <p14:sldId id="261"/>
            <p14:sldId id="265"/>
            <p14:sldId id="263"/>
            <p14:sldId id="563"/>
            <p14:sldId id="262"/>
            <p14:sldId id="278"/>
            <p14:sldId id="285"/>
            <p14:sldId id="671"/>
            <p14:sldId id="380"/>
            <p14:sldId id="670"/>
            <p14:sldId id="480"/>
            <p14:sldId id="294"/>
            <p14:sldId id="272"/>
            <p14:sldId id="564"/>
            <p14:sldId id="461"/>
            <p14:sldId id="286"/>
            <p14:sldId id="281"/>
            <p14:sldId id="283"/>
            <p14:sldId id="293"/>
            <p14:sldId id="290"/>
          </p14:sldIdLst>
        </p14:section>
        <p14:section name="Financial markets" id="{B1B4A414-5C92-4D75-8379-26E98D33DFC8}">
          <p14:sldIdLst>
            <p14:sldId id="492"/>
            <p14:sldId id="426"/>
            <p14:sldId id="673"/>
            <p14:sldId id="446"/>
            <p14:sldId id="427"/>
            <p14:sldId id="672"/>
            <p14:sldId id="441"/>
            <p14:sldId id="565"/>
            <p14:sldId id="450"/>
            <p14:sldId id="496"/>
            <p14:sldId id="436"/>
            <p14:sldId id="439"/>
            <p14:sldId id="435"/>
            <p14:sldId id="451"/>
          </p14:sldIdLst>
        </p14:section>
        <p14:section name="The Regulatory Environment" id="{B90AB194-2F9E-411D-99FA-3C24495B5B3A}">
          <p14:sldIdLst>
            <p14:sldId id="308"/>
            <p14:sldId id="307"/>
            <p14:sldId id="547"/>
            <p14:sldId id="309"/>
            <p14:sldId id="310"/>
            <p14:sldId id="311"/>
            <p14:sldId id="313"/>
            <p14:sldId id="312"/>
            <p14:sldId id="548"/>
            <p14:sldId id="566"/>
          </p14:sldIdLst>
        </p14:section>
        <p14:section name="Formulating financing strategy" id="{4C06E13D-6ECC-4405-8DE4-CAE94A97DC21}">
          <p14:sldIdLst>
            <p14:sldId id="567"/>
            <p14:sldId id="549"/>
            <p14:sldId id="555"/>
            <p14:sldId id="537"/>
            <p14:sldId id="553"/>
            <p14:sldId id="358"/>
            <p14:sldId id="554"/>
            <p14:sldId id="552"/>
            <p14:sldId id="556"/>
            <p14:sldId id="557"/>
            <p14:sldId id="571"/>
            <p14:sldId id="470"/>
            <p14:sldId id="568"/>
            <p14:sldId id="359"/>
            <p14:sldId id="361"/>
            <p14:sldId id="569"/>
            <p14:sldId id="477"/>
            <p14:sldId id="478"/>
            <p14:sldId id="560"/>
            <p14:sldId id="570"/>
            <p14:sldId id="271"/>
            <p14:sldId id="274"/>
            <p14:sldId id="275"/>
          </p14:sldIdLst>
        </p14:section>
        <p14:section name="Summary" id="{A7DEEECC-0B2E-4B61-81DF-EFA307D753DA}">
          <p14:sldIdLst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226" autoAdjust="0"/>
  </p:normalViewPr>
  <p:slideViewPr>
    <p:cSldViewPr snapToGrid="0">
      <p:cViewPr varScale="1">
        <p:scale>
          <a:sx n="111" d="100"/>
          <a:sy n="111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tmp"/></Relationships>
</file>

<file path=ppt/diagrams/_rels/data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tif"/></Relationships>
</file>

<file path=ppt/diagrams/_rels/data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66.xml.rels><?xml version="1.0" encoding="UTF-8" standalone="yes"?>
<Relationships xmlns="http://schemas.openxmlformats.org/package/2006/relationships"><Relationship Id="rId2" Type="http://schemas.microsoft.com/office/2007/relationships/hdphoto" Target="../media/hdphoto5.wdp"/><Relationship Id="rId1" Type="http://schemas.openxmlformats.org/officeDocument/2006/relationships/image" Target="../media/image19.png"/></Relationships>
</file>

<file path=ppt/diagrams/_rels/data70.xml.rels><?xml version="1.0" encoding="UTF-8" standalone="yes"?>
<Relationships xmlns="http://schemas.openxmlformats.org/package/2006/relationships"><Relationship Id="rId2" Type="http://schemas.microsoft.com/office/2007/relationships/hdphoto" Target="../media/hdphoto6.wdp"/><Relationship Id="rId1" Type="http://schemas.openxmlformats.org/officeDocument/2006/relationships/image" Target="../media/image20.pn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tmp"/></Relationships>
</file>

<file path=ppt/diagrams/_rels/drawing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tif"/></Relationships>
</file>

<file path=ppt/diagrams/_rels/drawing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66.xml.rels><?xml version="1.0" encoding="UTF-8" standalone="yes"?>
<Relationships xmlns="http://schemas.openxmlformats.org/package/2006/relationships"><Relationship Id="rId2" Type="http://schemas.microsoft.com/office/2007/relationships/hdphoto" Target="../media/hdphoto5.wdp"/><Relationship Id="rId1" Type="http://schemas.openxmlformats.org/officeDocument/2006/relationships/image" Target="../media/image19.png"/></Relationships>
</file>

<file path=ppt/diagrams/_rels/drawing70.xml.rels><?xml version="1.0" encoding="UTF-8" standalone="yes"?>
<Relationships xmlns="http://schemas.openxmlformats.org/package/2006/relationships"><Relationship Id="rId2" Type="http://schemas.microsoft.com/office/2007/relationships/hdphoto" Target="../media/hdphoto6.wdp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EC0382-CE57-40B4-9842-D14AF7BCE5B8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93EE76-ED6E-4F99-9EB4-FBE6E14F47B5}">
      <dgm:prSet/>
      <dgm:spPr/>
      <dgm:t>
        <a:bodyPr/>
        <a:lstStyle/>
        <a:p>
          <a:pPr rtl="0"/>
          <a:r>
            <a:rPr lang="en-US" dirty="0"/>
            <a:t>The Finance Function</a:t>
          </a:r>
        </a:p>
      </dgm:t>
    </dgm:pt>
    <dgm:pt modelId="{D3B96399-E2A8-4FCD-8944-70C6E08632A8}" type="parTrans" cxnId="{B5A41B30-B68D-4CD2-BF27-A3B58AB3DB3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EF46810-3D6A-42E6-8894-BB54E8CB9B02}" type="sibTrans" cxnId="{B5A41B30-B68D-4CD2-BF27-A3B58AB3DB3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FEFADE-C1CF-466B-B3DD-B54E15414BCC}">
      <dgm:prSet/>
      <dgm:spPr/>
      <dgm:t>
        <a:bodyPr/>
        <a:lstStyle/>
        <a:p>
          <a:pPr rtl="0"/>
          <a:r>
            <a:rPr lang="en-US" dirty="0"/>
            <a:t>Investing</a:t>
          </a:r>
        </a:p>
      </dgm:t>
    </dgm:pt>
    <dgm:pt modelId="{AB3664D6-6493-4CA7-9B93-A8CBDB5239BA}" type="parTrans" cxnId="{1BB4B408-8661-4D5C-8DB5-B6B387F77CB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687B5F-B6AA-4A70-8F39-8B81616FB250}" type="sibTrans" cxnId="{1BB4B408-8661-4D5C-8DB5-B6B387F77CB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ABA1E31-F1D9-435A-8245-504FB013A433}">
      <dgm:prSet/>
      <dgm:spPr/>
      <dgm:t>
        <a:bodyPr/>
        <a:lstStyle/>
        <a:p>
          <a:pPr rtl="0"/>
          <a:r>
            <a:rPr lang="en-US" dirty="0"/>
            <a:t>Financing</a:t>
          </a:r>
        </a:p>
      </dgm:t>
    </dgm:pt>
    <dgm:pt modelId="{1A75A99E-3A04-42FF-8D22-E333CBAA3278}" type="parTrans" cxnId="{03A1C53A-0463-4BCF-BC3B-E6BF3A433059}">
      <dgm:prSet/>
      <dgm:spPr/>
      <dgm:t>
        <a:bodyPr/>
        <a:lstStyle/>
        <a:p>
          <a:endParaRPr lang="en-GB"/>
        </a:p>
      </dgm:t>
    </dgm:pt>
    <dgm:pt modelId="{5A94855A-F008-4BD1-935E-470346EE19EA}" type="sibTrans" cxnId="{03A1C53A-0463-4BCF-BC3B-E6BF3A433059}">
      <dgm:prSet/>
      <dgm:spPr/>
      <dgm:t>
        <a:bodyPr/>
        <a:lstStyle/>
        <a:p>
          <a:endParaRPr lang="en-GB"/>
        </a:p>
      </dgm:t>
    </dgm:pt>
    <dgm:pt modelId="{A4A4371D-5849-418E-9166-746F42E624A5}">
      <dgm:prSet/>
      <dgm:spPr/>
      <dgm:t>
        <a:bodyPr/>
        <a:lstStyle/>
        <a:p>
          <a:pPr rtl="0"/>
          <a:r>
            <a:rPr lang="en-US" dirty="0"/>
            <a:t>Asset Management</a:t>
          </a:r>
        </a:p>
      </dgm:t>
    </dgm:pt>
    <dgm:pt modelId="{146B924C-3F66-42E7-9E6D-88DBB87181B8}" type="parTrans" cxnId="{DED113BD-8A27-4D61-A399-526C23E3AB2C}">
      <dgm:prSet/>
      <dgm:spPr/>
      <dgm:t>
        <a:bodyPr/>
        <a:lstStyle/>
        <a:p>
          <a:endParaRPr lang="en-GB"/>
        </a:p>
      </dgm:t>
    </dgm:pt>
    <dgm:pt modelId="{84FA7B03-54D2-4E4C-B3E6-7F91DC175685}" type="sibTrans" cxnId="{DED113BD-8A27-4D61-A399-526C23E3AB2C}">
      <dgm:prSet/>
      <dgm:spPr/>
      <dgm:t>
        <a:bodyPr/>
        <a:lstStyle/>
        <a:p>
          <a:endParaRPr lang="en-GB"/>
        </a:p>
      </dgm:t>
    </dgm:pt>
    <dgm:pt modelId="{B670717F-3B37-4CAA-B0F0-E6E536BC5A2F}" type="pres">
      <dgm:prSet presAssocID="{88EC0382-CE57-40B4-9842-D14AF7BCE5B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B071E4C-CE60-4921-9A50-7AE0E26CAD6A}" type="pres">
      <dgm:prSet presAssocID="{3793EE76-ED6E-4F99-9EB4-FBE6E14F47B5}" presName="Accent1" presStyleCnt="0"/>
      <dgm:spPr/>
    </dgm:pt>
    <dgm:pt modelId="{FF695FA5-C8E2-4A7B-8A5C-4834AC5DDE82}" type="pres">
      <dgm:prSet presAssocID="{3793EE76-ED6E-4F99-9EB4-FBE6E14F47B5}" presName="Accent" presStyleLbl="node1" presStyleIdx="0" presStyleCnt="1"/>
      <dgm:spPr/>
    </dgm:pt>
    <dgm:pt modelId="{FEBEFD3B-7FF6-4F89-A94B-CC5E23A9A292}" type="pres">
      <dgm:prSet presAssocID="{3793EE76-ED6E-4F99-9EB4-FBE6E14F47B5}" presName="Child1" presStyleLbl="revTx" presStyleIdx="0" presStyleCnt="2" custScaleX="113333" custScaleY="190353" custLinFactNeighborX="-3333" custLinFactNeighborY="5795">
        <dgm:presLayoutVars>
          <dgm:chMax val="0"/>
          <dgm:chPref val="0"/>
          <dgm:bulletEnabled val="1"/>
        </dgm:presLayoutVars>
      </dgm:prSet>
      <dgm:spPr/>
    </dgm:pt>
    <dgm:pt modelId="{FD129C5E-DC01-4C5F-B1AE-2EEB3079BB85}" type="pres">
      <dgm:prSet presAssocID="{3793EE76-ED6E-4F99-9EB4-FBE6E14F47B5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1BB4B408-8661-4D5C-8DB5-B6B387F77CBE}" srcId="{3793EE76-ED6E-4F99-9EB4-FBE6E14F47B5}" destId="{7BFEFADE-C1CF-466B-B3DD-B54E15414BCC}" srcOrd="0" destOrd="0" parTransId="{AB3664D6-6493-4CA7-9B93-A8CBDB5239BA}" sibTransId="{09687B5F-B6AA-4A70-8F39-8B81616FB250}"/>
    <dgm:cxn modelId="{4173C60F-E7F2-4F7F-AB4B-E87F610F43D9}" type="presOf" srcId="{7BFEFADE-C1CF-466B-B3DD-B54E15414BCC}" destId="{FEBEFD3B-7FF6-4F89-A94B-CC5E23A9A292}" srcOrd="0" destOrd="0" presId="urn:microsoft.com/office/officeart/2009/layout/CircleArrowProcess"/>
    <dgm:cxn modelId="{B5A41B30-B68D-4CD2-BF27-A3B58AB3DB33}" srcId="{88EC0382-CE57-40B4-9842-D14AF7BCE5B8}" destId="{3793EE76-ED6E-4F99-9EB4-FBE6E14F47B5}" srcOrd="0" destOrd="0" parTransId="{D3B96399-E2A8-4FCD-8944-70C6E08632A8}" sibTransId="{0EF46810-3D6A-42E6-8894-BB54E8CB9B02}"/>
    <dgm:cxn modelId="{03A1C53A-0463-4BCF-BC3B-E6BF3A433059}" srcId="{3793EE76-ED6E-4F99-9EB4-FBE6E14F47B5}" destId="{0ABA1E31-F1D9-435A-8245-504FB013A433}" srcOrd="1" destOrd="0" parTransId="{1A75A99E-3A04-42FF-8D22-E333CBAA3278}" sibTransId="{5A94855A-F008-4BD1-935E-470346EE19EA}"/>
    <dgm:cxn modelId="{FC6EAB44-F02A-4347-ABD2-1DC3E98AFF25}" type="presOf" srcId="{0ABA1E31-F1D9-435A-8245-504FB013A433}" destId="{FEBEFD3B-7FF6-4F89-A94B-CC5E23A9A292}" srcOrd="0" destOrd="1" presId="urn:microsoft.com/office/officeart/2009/layout/CircleArrowProcess"/>
    <dgm:cxn modelId="{1A78B481-68C0-4DA8-8F67-272357F42F94}" type="presOf" srcId="{A4A4371D-5849-418E-9166-746F42E624A5}" destId="{FEBEFD3B-7FF6-4F89-A94B-CC5E23A9A292}" srcOrd="0" destOrd="2" presId="urn:microsoft.com/office/officeart/2009/layout/CircleArrowProcess"/>
    <dgm:cxn modelId="{DED113BD-8A27-4D61-A399-526C23E3AB2C}" srcId="{3793EE76-ED6E-4F99-9EB4-FBE6E14F47B5}" destId="{A4A4371D-5849-418E-9166-746F42E624A5}" srcOrd="2" destOrd="0" parTransId="{146B924C-3F66-42E7-9E6D-88DBB87181B8}" sibTransId="{84FA7B03-54D2-4E4C-B3E6-7F91DC175685}"/>
    <dgm:cxn modelId="{EFC6E2DD-7D06-412A-AC1F-522940D2D0A8}" type="presOf" srcId="{3793EE76-ED6E-4F99-9EB4-FBE6E14F47B5}" destId="{FD129C5E-DC01-4C5F-B1AE-2EEB3079BB85}" srcOrd="0" destOrd="0" presId="urn:microsoft.com/office/officeart/2009/layout/CircleArrowProcess"/>
    <dgm:cxn modelId="{134E00FC-C723-4D72-802E-86F8CCF73912}" type="presOf" srcId="{88EC0382-CE57-40B4-9842-D14AF7BCE5B8}" destId="{B670717F-3B37-4CAA-B0F0-E6E536BC5A2F}" srcOrd="0" destOrd="0" presId="urn:microsoft.com/office/officeart/2009/layout/CircleArrowProcess"/>
    <dgm:cxn modelId="{F0F5B562-B6FF-4CA0-9DA4-0828E967AADB}" type="presParOf" srcId="{B670717F-3B37-4CAA-B0F0-E6E536BC5A2F}" destId="{FB071E4C-CE60-4921-9A50-7AE0E26CAD6A}" srcOrd="0" destOrd="0" presId="urn:microsoft.com/office/officeart/2009/layout/CircleArrowProcess"/>
    <dgm:cxn modelId="{F4146333-2A9A-4089-A2B6-7C83FE7F992E}" type="presParOf" srcId="{FB071E4C-CE60-4921-9A50-7AE0E26CAD6A}" destId="{FF695FA5-C8E2-4A7B-8A5C-4834AC5DDE82}" srcOrd="0" destOrd="0" presId="urn:microsoft.com/office/officeart/2009/layout/CircleArrowProcess"/>
    <dgm:cxn modelId="{D84F38E8-87A7-47A3-837E-CAAC683E88BE}" type="presParOf" srcId="{B670717F-3B37-4CAA-B0F0-E6E536BC5A2F}" destId="{FEBEFD3B-7FF6-4F89-A94B-CC5E23A9A292}" srcOrd="1" destOrd="0" presId="urn:microsoft.com/office/officeart/2009/layout/CircleArrowProcess"/>
    <dgm:cxn modelId="{D31D70B3-C093-4ECF-A5C6-66F06347D8FB}" type="presParOf" srcId="{B670717F-3B37-4CAA-B0F0-E6E536BC5A2F}" destId="{FD129C5E-DC01-4C5F-B1AE-2EEB3079BB85}" srcOrd="2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EA82E8-F3F7-4BD9-BF5B-3FE5C0D4507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637190F-6787-4423-A337-E8C3C88F4012}">
      <dgm:prSet/>
      <dgm:spPr/>
      <dgm:t>
        <a:bodyPr/>
        <a:lstStyle/>
        <a:p>
          <a:r>
            <a:rPr lang="en-GB" b="1"/>
            <a:t>Profit maximisation</a:t>
          </a:r>
          <a:endParaRPr lang="en-US"/>
        </a:p>
      </dgm:t>
    </dgm:pt>
    <dgm:pt modelId="{6DB46F53-B10F-4DAA-AF15-2589C5D23B55}" type="parTrans" cxnId="{28035E32-3741-4838-978F-45492905B60B}">
      <dgm:prSet/>
      <dgm:spPr/>
      <dgm:t>
        <a:bodyPr/>
        <a:lstStyle/>
        <a:p>
          <a:endParaRPr lang="en-US"/>
        </a:p>
      </dgm:t>
    </dgm:pt>
    <dgm:pt modelId="{3025A5D3-D7A5-46DF-91D0-E9E1FFB7EDB8}" type="sibTrans" cxnId="{28035E32-3741-4838-978F-45492905B60B}">
      <dgm:prSet/>
      <dgm:spPr/>
      <dgm:t>
        <a:bodyPr/>
        <a:lstStyle/>
        <a:p>
          <a:endParaRPr lang="en-US"/>
        </a:p>
      </dgm:t>
    </dgm:pt>
    <dgm:pt modelId="{6D95F43B-D64F-4A1F-AA40-D2DE5518CFC2}">
      <dgm:prSet/>
      <dgm:spPr/>
      <dgm:t>
        <a:bodyPr/>
        <a:lstStyle/>
        <a:p>
          <a:r>
            <a:rPr lang="en-GB"/>
            <a:t>Not so good a measure of value as it does not reflect risks and timing of future cash flows.</a:t>
          </a:r>
          <a:endParaRPr lang="en-US"/>
        </a:p>
      </dgm:t>
    </dgm:pt>
    <dgm:pt modelId="{74EE152F-027A-49E2-934C-29665B9FAD85}" type="parTrans" cxnId="{F3FB1280-BE71-4ACE-B0EB-1FA874915BD2}">
      <dgm:prSet/>
      <dgm:spPr/>
      <dgm:t>
        <a:bodyPr/>
        <a:lstStyle/>
        <a:p>
          <a:endParaRPr lang="en-US"/>
        </a:p>
      </dgm:t>
    </dgm:pt>
    <dgm:pt modelId="{6B4B3CC1-40AF-46D7-B34E-EE9AD44CC861}" type="sibTrans" cxnId="{F3FB1280-BE71-4ACE-B0EB-1FA874915BD2}">
      <dgm:prSet/>
      <dgm:spPr/>
      <dgm:t>
        <a:bodyPr/>
        <a:lstStyle/>
        <a:p>
          <a:endParaRPr lang="en-US"/>
        </a:p>
      </dgm:t>
    </dgm:pt>
    <dgm:pt modelId="{17FD5FA1-4EFF-43DC-A70E-2A03038C1AE4}">
      <dgm:prSet/>
      <dgm:spPr/>
      <dgm:t>
        <a:bodyPr/>
        <a:lstStyle/>
        <a:p>
          <a:r>
            <a:rPr lang="en-GB"/>
            <a:t>May encourage short-termism in managerial decision-making.</a:t>
          </a:r>
          <a:endParaRPr lang="en-US"/>
        </a:p>
      </dgm:t>
    </dgm:pt>
    <dgm:pt modelId="{7CDCDB13-DD23-4320-9569-D8EFA58E6AE3}" type="parTrans" cxnId="{5709671E-25B8-4532-BDF9-658865014AFD}">
      <dgm:prSet/>
      <dgm:spPr/>
      <dgm:t>
        <a:bodyPr/>
        <a:lstStyle/>
        <a:p>
          <a:endParaRPr lang="en-US"/>
        </a:p>
      </dgm:t>
    </dgm:pt>
    <dgm:pt modelId="{F7973737-FF9B-4C7D-83D2-76D25906FD2F}" type="sibTrans" cxnId="{5709671E-25B8-4532-BDF9-658865014AFD}">
      <dgm:prSet/>
      <dgm:spPr/>
      <dgm:t>
        <a:bodyPr/>
        <a:lstStyle/>
        <a:p>
          <a:endParaRPr lang="en-US"/>
        </a:p>
      </dgm:t>
    </dgm:pt>
    <dgm:pt modelId="{742B3BCC-D2CD-42D6-81A4-C092B13C47E8}">
      <dgm:prSet/>
      <dgm:spPr/>
      <dgm:t>
        <a:bodyPr/>
        <a:lstStyle/>
        <a:p>
          <a:r>
            <a:rPr lang="en-GB" b="1"/>
            <a:t>Growth in EPS</a:t>
          </a:r>
          <a:endParaRPr lang="en-US"/>
        </a:p>
      </dgm:t>
    </dgm:pt>
    <dgm:pt modelId="{AD0F6566-C9A4-4FD0-8A09-62C0B4202DD9}" type="parTrans" cxnId="{D3FF8CA3-5DDF-4056-9B8A-A8FB7DFAFE18}">
      <dgm:prSet/>
      <dgm:spPr/>
      <dgm:t>
        <a:bodyPr/>
        <a:lstStyle/>
        <a:p>
          <a:endParaRPr lang="en-US"/>
        </a:p>
      </dgm:t>
    </dgm:pt>
    <dgm:pt modelId="{9DBDA7E3-88F9-4906-8E80-433B7E2EE265}" type="sibTrans" cxnId="{D3FF8CA3-5DDF-4056-9B8A-A8FB7DFAFE18}">
      <dgm:prSet/>
      <dgm:spPr/>
      <dgm:t>
        <a:bodyPr/>
        <a:lstStyle/>
        <a:p>
          <a:endParaRPr lang="en-US"/>
        </a:p>
      </dgm:t>
    </dgm:pt>
    <dgm:pt modelId="{BD5561CE-7AC5-4A35-9E26-B0C99FB80785}">
      <dgm:prSet/>
      <dgm:spPr/>
      <dgm:t>
        <a:bodyPr/>
        <a:lstStyle/>
        <a:p>
          <a:r>
            <a:rPr lang="en-GB"/>
            <a:t>An improved version of profit maximisation.</a:t>
          </a:r>
          <a:endParaRPr lang="en-US"/>
        </a:p>
      </dgm:t>
    </dgm:pt>
    <dgm:pt modelId="{4C6B1776-E3A7-45AF-A010-3BE3B945A5AD}" type="parTrans" cxnId="{90A57493-07A9-49FD-AFFB-F1D65C6A68EF}">
      <dgm:prSet/>
      <dgm:spPr/>
      <dgm:t>
        <a:bodyPr/>
        <a:lstStyle/>
        <a:p>
          <a:endParaRPr lang="en-US"/>
        </a:p>
      </dgm:t>
    </dgm:pt>
    <dgm:pt modelId="{B6AAF979-2647-4F32-B6C8-8661E907B810}" type="sibTrans" cxnId="{90A57493-07A9-49FD-AFFB-F1D65C6A68EF}">
      <dgm:prSet/>
      <dgm:spPr/>
      <dgm:t>
        <a:bodyPr/>
        <a:lstStyle/>
        <a:p>
          <a:endParaRPr lang="en-US"/>
        </a:p>
      </dgm:t>
    </dgm:pt>
    <dgm:pt modelId="{29B71C15-1550-4FDF-886C-A4B228DB9585}">
      <dgm:prSet/>
      <dgm:spPr/>
      <dgm:t>
        <a:bodyPr/>
        <a:lstStyle/>
        <a:p>
          <a:r>
            <a:rPr lang="en-GB"/>
            <a:t>But not a completely better measure of values as it does not reflect financial risk, timing and duration of expected returns, the effects of dividend policy.</a:t>
          </a:r>
          <a:endParaRPr lang="en-US"/>
        </a:p>
      </dgm:t>
    </dgm:pt>
    <dgm:pt modelId="{6026F372-40C4-4F65-A26E-DC3A4D6F50F5}" type="parTrans" cxnId="{5F712B1D-62DE-4479-8642-8F7CE1D17509}">
      <dgm:prSet/>
      <dgm:spPr/>
      <dgm:t>
        <a:bodyPr/>
        <a:lstStyle/>
        <a:p>
          <a:endParaRPr lang="en-US"/>
        </a:p>
      </dgm:t>
    </dgm:pt>
    <dgm:pt modelId="{096364B0-0A47-4CE2-AEF5-5DBD66817BD0}" type="sibTrans" cxnId="{5F712B1D-62DE-4479-8642-8F7CE1D17509}">
      <dgm:prSet/>
      <dgm:spPr/>
      <dgm:t>
        <a:bodyPr/>
        <a:lstStyle/>
        <a:p>
          <a:endParaRPr lang="en-US"/>
        </a:p>
      </dgm:t>
    </dgm:pt>
    <dgm:pt modelId="{B94311CA-2401-46C1-ACD7-73CE1B794EDF}">
      <dgm:prSet/>
      <dgm:spPr/>
      <dgm:t>
        <a:bodyPr/>
        <a:lstStyle/>
        <a:p>
          <a:r>
            <a:rPr lang="en-GB" b="1"/>
            <a:t>Market value of shares</a:t>
          </a:r>
          <a:endParaRPr lang="en-US"/>
        </a:p>
      </dgm:t>
    </dgm:pt>
    <dgm:pt modelId="{5BC04D5B-C28C-4DA7-A228-B45ED760E242}" type="parTrans" cxnId="{6F3D0DF7-3256-4108-988C-54CDABF25A98}">
      <dgm:prSet/>
      <dgm:spPr/>
      <dgm:t>
        <a:bodyPr/>
        <a:lstStyle/>
        <a:p>
          <a:endParaRPr lang="en-US"/>
        </a:p>
      </dgm:t>
    </dgm:pt>
    <dgm:pt modelId="{3142727B-37B8-4677-9DB2-929587C161C5}" type="sibTrans" cxnId="{6F3D0DF7-3256-4108-988C-54CDABF25A98}">
      <dgm:prSet/>
      <dgm:spPr/>
      <dgm:t>
        <a:bodyPr/>
        <a:lstStyle/>
        <a:p>
          <a:endParaRPr lang="en-US"/>
        </a:p>
      </dgm:t>
    </dgm:pt>
    <dgm:pt modelId="{11F441F6-DB7F-4EFD-903E-E3EC28683D77}">
      <dgm:prSet/>
      <dgm:spPr/>
      <dgm:t>
        <a:bodyPr/>
        <a:lstStyle/>
        <a:p>
          <a:r>
            <a:rPr lang="en-GB"/>
            <a:t>Better measure of value as it overcomes the weaknesses of profit maximisation and growth in EPS.</a:t>
          </a:r>
          <a:endParaRPr lang="en-US"/>
        </a:p>
      </dgm:t>
    </dgm:pt>
    <dgm:pt modelId="{EFBE994A-DD77-4365-87FB-F269CE87E873}" type="parTrans" cxnId="{B1F67335-DC9E-4BF8-AA66-3EE8F53D99EE}">
      <dgm:prSet/>
      <dgm:spPr/>
      <dgm:t>
        <a:bodyPr/>
        <a:lstStyle/>
        <a:p>
          <a:endParaRPr lang="en-US"/>
        </a:p>
      </dgm:t>
    </dgm:pt>
    <dgm:pt modelId="{1979AB16-4C43-458D-B681-E5CA9021AFE6}" type="sibTrans" cxnId="{B1F67335-DC9E-4BF8-AA66-3EE8F53D99EE}">
      <dgm:prSet/>
      <dgm:spPr/>
      <dgm:t>
        <a:bodyPr/>
        <a:lstStyle/>
        <a:p>
          <a:endParaRPr lang="en-US"/>
        </a:p>
      </dgm:t>
    </dgm:pt>
    <dgm:pt modelId="{A4B6AE86-E52C-472C-B7D3-9F44CFF1FD5E}" type="pres">
      <dgm:prSet presAssocID="{A6EA82E8-F3F7-4BD9-BF5B-3FE5C0D4507B}" presName="linear" presStyleCnt="0">
        <dgm:presLayoutVars>
          <dgm:dir/>
          <dgm:animLvl val="lvl"/>
          <dgm:resizeHandles val="exact"/>
        </dgm:presLayoutVars>
      </dgm:prSet>
      <dgm:spPr/>
    </dgm:pt>
    <dgm:pt modelId="{19379022-B85D-447F-870F-445BB83A82EA}" type="pres">
      <dgm:prSet presAssocID="{3637190F-6787-4423-A337-E8C3C88F4012}" presName="parentLin" presStyleCnt="0"/>
      <dgm:spPr/>
    </dgm:pt>
    <dgm:pt modelId="{52A69056-F5C6-4116-B38D-F4AD72AF66A0}" type="pres">
      <dgm:prSet presAssocID="{3637190F-6787-4423-A337-E8C3C88F4012}" presName="parentLeftMargin" presStyleLbl="node1" presStyleIdx="0" presStyleCnt="3"/>
      <dgm:spPr/>
    </dgm:pt>
    <dgm:pt modelId="{10EF743C-7120-4D08-A979-70FA67B744CA}" type="pres">
      <dgm:prSet presAssocID="{3637190F-6787-4423-A337-E8C3C88F40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AA84DC-96CF-43B4-ADDB-84C443160BC3}" type="pres">
      <dgm:prSet presAssocID="{3637190F-6787-4423-A337-E8C3C88F4012}" presName="negativeSpace" presStyleCnt="0"/>
      <dgm:spPr/>
    </dgm:pt>
    <dgm:pt modelId="{1C979AE8-0C94-49B0-B9DE-FA0EEED103E0}" type="pres">
      <dgm:prSet presAssocID="{3637190F-6787-4423-A337-E8C3C88F4012}" presName="childText" presStyleLbl="conFgAcc1" presStyleIdx="0" presStyleCnt="3">
        <dgm:presLayoutVars>
          <dgm:bulletEnabled val="1"/>
        </dgm:presLayoutVars>
      </dgm:prSet>
      <dgm:spPr/>
    </dgm:pt>
    <dgm:pt modelId="{23E94055-1283-4DE6-B611-1DBF067D1EC8}" type="pres">
      <dgm:prSet presAssocID="{3025A5D3-D7A5-46DF-91D0-E9E1FFB7EDB8}" presName="spaceBetweenRectangles" presStyleCnt="0"/>
      <dgm:spPr/>
    </dgm:pt>
    <dgm:pt modelId="{759FDDF7-0EAA-4C4A-90C6-2C242351C651}" type="pres">
      <dgm:prSet presAssocID="{742B3BCC-D2CD-42D6-81A4-C092B13C47E8}" presName="parentLin" presStyleCnt="0"/>
      <dgm:spPr/>
    </dgm:pt>
    <dgm:pt modelId="{E0AA5E62-2015-400D-861A-ED0BF1EB7034}" type="pres">
      <dgm:prSet presAssocID="{742B3BCC-D2CD-42D6-81A4-C092B13C47E8}" presName="parentLeftMargin" presStyleLbl="node1" presStyleIdx="0" presStyleCnt="3"/>
      <dgm:spPr/>
    </dgm:pt>
    <dgm:pt modelId="{C83C64EB-66F9-439B-84DD-5E5D1AC70E5A}" type="pres">
      <dgm:prSet presAssocID="{742B3BCC-D2CD-42D6-81A4-C092B13C47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F1EA944-4DCA-478E-B50A-815EA0DB69F1}" type="pres">
      <dgm:prSet presAssocID="{742B3BCC-D2CD-42D6-81A4-C092B13C47E8}" presName="negativeSpace" presStyleCnt="0"/>
      <dgm:spPr/>
    </dgm:pt>
    <dgm:pt modelId="{B8B505A3-C81C-41EE-B35C-7F5D1E8F51B1}" type="pres">
      <dgm:prSet presAssocID="{742B3BCC-D2CD-42D6-81A4-C092B13C47E8}" presName="childText" presStyleLbl="conFgAcc1" presStyleIdx="1" presStyleCnt="3">
        <dgm:presLayoutVars>
          <dgm:bulletEnabled val="1"/>
        </dgm:presLayoutVars>
      </dgm:prSet>
      <dgm:spPr/>
    </dgm:pt>
    <dgm:pt modelId="{1B7C61FA-BC41-4998-8926-A46B084658C0}" type="pres">
      <dgm:prSet presAssocID="{9DBDA7E3-88F9-4906-8E80-433B7E2EE265}" presName="spaceBetweenRectangles" presStyleCnt="0"/>
      <dgm:spPr/>
    </dgm:pt>
    <dgm:pt modelId="{F8503D42-03EE-4876-B1DB-EFD9804D7850}" type="pres">
      <dgm:prSet presAssocID="{B94311CA-2401-46C1-ACD7-73CE1B794EDF}" presName="parentLin" presStyleCnt="0"/>
      <dgm:spPr/>
    </dgm:pt>
    <dgm:pt modelId="{A2E9D074-1EAD-49C9-8179-1286D8B2FA77}" type="pres">
      <dgm:prSet presAssocID="{B94311CA-2401-46C1-ACD7-73CE1B794EDF}" presName="parentLeftMargin" presStyleLbl="node1" presStyleIdx="1" presStyleCnt="3"/>
      <dgm:spPr/>
    </dgm:pt>
    <dgm:pt modelId="{10CA49D8-C9AA-4DC3-BF10-E4B4E0BBB474}" type="pres">
      <dgm:prSet presAssocID="{B94311CA-2401-46C1-ACD7-73CE1B794E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D478922-BBA8-4EAA-80CE-892499990F1C}" type="pres">
      <dgm:prSet presAssocID="{B94311CA-2401-46C1-ACD7-73CE1B794EDF}" presName="negativeSpace" presStyleCnt="0"/>
      <dgm:spPr/>
    </dgm:pt>
    <dgm:pt modelId="{D639EA40-6C02-41F6-851B-11EECF67783E}" type="pres">
      <dgm:prSet presAssocID="{B94311CA-2401-46C1-ACD7-73CE1B794ED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2A65713-5799-4932-93ED-DCEF8BCF6F8D}" type="presOf" srcId="{BD5561CE-7AC5-4A35-9E26-B0C99FB80785}" destId="{B8B505A3-C81C-41EE-B35C-7F5D1E8F51B1}" srcOrd="0" destOrd="0" presId="urn:microsoft.com/office/officeart/2005/8/layout/list1"/>
    <dgm:cxn modelId="{DFF5BD1B-D6B9-4903-ABC3-7D63D21A0274}" type="presOf" srcId="{17FD5FA1-4EFF-43DC-A70E-2A03038C1AE4}" destId="{1C979AE8-0C94-49B0-B9DE-FA0EEED103E0}" srcOrd="0" destOrd="1" presId="urn:microsoft.com/office/officeart/2005/8/layout/list1"/>
    <dgm:cxn modelId="{5F712B1D-62DE-4479-8642-8F7CE1D17509}" srcId="{742B3BCC-D2CD-42D6-81A4-C092B13C47E8}" destId="{29B71C15-1550-4FDF-886C-A4B228DB9585}" srcOrd="1" destOrd="0" parTransId="{6026F372-40C4-4F65-A26E-DC3A4D6F50F5}" sibTransId="{096364B0-0A47-4CE2-AEF5-5DBD66817BD0}"/>
    <dgm:cxn modelId="{5709671E-25B8-4532-BDF9-658865014AFD}" srcId="{3637190F-6787-4423-A337-E8C3C88F4012}" destId="{17FD5FA1-4EFF-43DC-A70E-2A03038C1AE4}" srcOrd="1" destOrd="0" parTransId="{7CDCDB13-DD23-4320-9569-D8EFA58E6AE3}" sibTransId="{F7973737-FF9B-4C7D-83D2-76D25906FD2F}"/>
    <dgm:cxn modelId="{6A58AB26-4943-4387-B62D-C7E7C0024FA9}" type="presOf" srcId="{6D95F43B-D64F-4A1F-AA40-D2DE5518CFC2}" destId="{1C979AE8-0C94-49B0-B9DE-FA0EEED103E0}" srcOrd="0" destOrd="0" presId="urn:microsoft.com/office/officeart/2005/8/layout/list1"/>
    <dgm:cxn modelId="{28035E32-3741-4838-978F-45492905B60B}" srcId="{A6EA82E8-F3F7-4BD9-BF5B-3FE5C0D4507B}" destId="{3637190F-6787-4423-A337-E8C3C88F4012}" srcOrd="0" destOrd="0" parTransId="{6DB46F53-B10F-4DAA-AF15-2589C5D23B55}" sibTransId="{3025A5D3-D7A5-46DF-91D0-E9E1FFB7EDB8}"/>
    <dgm:cxn modelId="{B1F67335-DC9E-4BF8-AA66-3EE8F53D99EE}" srcId="{B94311CA-2401-46C1-ACD7-73CE1B794EDF}" destId="{11F441F6-DB7F-4EFD-903E-E3EC28683D77}" srcOrd="0" destOrd="0" parTransId="{EFBE994A-DD77-4365-87FB-F269CE87E873}" sibTransId="{1979AB16-4C43-458D-B681-E5CA9021AFE6}"/>
    <dgm:cxn modelId="{BABE8548-2140-4393-97CC-40235FFC91CC}" type="presOf" srcId="{742B3BCC-D2CD-42D6-81A4-C092B13C47E8}" destId="{C83C64EB-66F9-439B-84DD-5E5D1AC70E5A}" srcOrd="1" destOrd="0" presId="urn:microsoft.com/office/officeart/2005/8/layout/list1"/>
    <dgm:cxn modelId="{69023F55-4673-4B2D-B8B5-B4F726145E58}" type="presOf" srcId="{B94311CA-2401-46C1-ACD7-73CE1B794EDF}" destId="{A2E9D074-1EAD-49C9-8179-1286D8B2FA77}" srcOrd="0" destOrd="0" presId="urn:microsoft.com/office/officeart/2005/8/layout/list1"/>
    <dgm:cxn modelId="{A49DAB5E-0F2D-4367-9181-37A07D21A632}" type="presOf" srcId="{B94311CA-2401-46C1-ACD7-73CE1B794EDF}" destId="{10CA49D8-C9AA-4DC3-BF10-E4B4E0BBB474}" srcOrd="1" destOrd="0" presId="urn:microsoft.com/office/officeart/2005/8/layout/list1"/>
    <dgm:cxn modelId="{02954972-68F0-4023-870F-7229CA0FE136}" type="presOf" srcId="{742B3BCC-D2CD-42D6-81A4-C092B13C47E8}" destId="{E0AA5E62-2015-400D-861A-ED0BF1EB7034}" srcOrd="0" destOrd="0" presId="urn:microsoft.com/office/officeart/2005/8/layout/list1"/>
    <dgm:cxn modelId="{F3FB1280-BE71-4ACE-B0EB-1FA874915BD2}" srcId="{3637190F-6787-4423-A337-E8C3C88F4012}" destId="{6D95F43B-D64F-4A1F-AA40-D2DE5518CFC2}" srcOrd="0" destOrd="0" parTransId="{74EE152F-027A-49E2-934C-29665B9FAD85}" sibTransId="{6B4B3CC1-40AF-46D7-B34E-EE9AD44CC861}"/>
    <dgm:cxn modelId="{B2C36C80-0D3F-432B-A240-2066A725C29C}" type="presOf" srcId="{29B71C15-1550-4FDF-886C-A4B228DB9585}" destId="{B8B505A3-C81C-41EE-B35C-7F5D1E8F51B1}" srcOrd="0" destOrd="1" presId="urn:microsoft.com/office/officeart/2005/8/layout/list1"/>
    <dgm:cxn modelId="{70ED1A8E-4E00-4D92-B954-6760BEBFC12D}" type="presOf" srcId="{3637190F-6787-4423-A337-E8C3C88F4012}" destId="{10EF743C-7120-4D08-A979-70FA67B744CA}" srcOrd="1" destOrd="0" presId="urn:microsoft.com/office/officeart/2005/8/layout/list1"/>
    <dgm:cxn modelId="{90A57493-07A9-49FD-AFFB-F1D65C6A68EF}" srcId="{742B3BCC-D2CD-42D6-81A4-C092B13C47E8}" destId="{BD5561CE-7AC5-4A35-9E26-B0C99FB80785}" srcOrd="0" destOrd="0" parTransId="{4C6B1776-E3A7-45AF-A010-3BE3B945A5AD}" sibTransId="{B6AAF979-2647-4F32-B6C8-8661E907B810}"/>
    <dgm:cxn modelId="{DF953E94-FB98-464F-9FC3-322ACD5ECD83}" type="presOf" srcId="{A6EA82E8-F3F7-4BD9-BF5B-3FE5C0D4507B}" destId="{A4B6AE86-E52C-472C-B7D3-9F44CFF1FD5E}" srcOrd="0" destOrd="0" presId="urn:microsoft.com/office/officeart/2005/8/layout/list1"/>
    <dgm:cxn modelId="{D3FF8CA3-5DDF-4056-9B8A-A8FB7DFAFE18}" srcId="{A6EA82E8-F3F7-4BD9-BF5B-3FE5C0D4507B}" destId="{742B3BCC-D2CD-42D6-81A4-C092B13C47E8}" srcOrd="1" destOrd="0" parTransId="{AD0F6566-C9A4-4FD0-8A09-62C0B4202DD9}" sibTransId="{9DBDA7E3-88F9-4906-8E80-433B7E2EE265}"/>
    <dgm:cxn modelId="{4F1B1ABB-E55F-49D2-A627-5148E4E9713F}" type="presOf" srcId="{11F441F6-DB7F-4EFD-903E-E3EC28683D77}" destId="{D639EA40-6C02-41F6-851B-11EECF67783E}" srcOrd="0" destOrd="0" presId="urn:microsoft.com/office/officeart/2005/8/layout/list1"/>
    <dgm:cxn modelId="{78ACA2DB-B442-4506-8D5B-725BB9EF605A}" type="presOf" srcId="{3637190F-6787-4423-A337-E8C3C88F4012}" destId="{52A69056-F5C6-4116-B38D-F4AD72AF66A0}" srcOrd="0" destOrd="0" presId="urn:microsoft.com/office/officeart/2005/8/layout/list1"/>
    <dgm:cxn modelId="{6F3D0DF7-3256-4108-988C-54CDABF25A98}" srcId="{A6EA82E8-F3F7-4BD9-BF5B-3FE5C0D4507B}" destId="{B94311CA-2401-46C1-ACD7-73CE1B794EDF}" srcOrd="2" destOrd="0" parTransId="{5BC04D5B-C28C-4DA7-A228-B45ED760E242}" sibTransId="{3142727B-37B8-4677-9DB2-929587C161C5}"/>
    <dgm:cxn modelId="{A85ADE2A-4D37-4D33-9AA8-B323C1D25A36}" type="presParOf" srcId="{A4B6AE86-E52C-472C-B7D3-9F44CFF1FD5E}" destId="{19379022-B85D-447F-870F-445BB83A82EA}" srcOrd="0" destOrd="0" presId="urn:microsoft.com/office/officeart/2005/8/layout/list1"/>
    <dgm:cxn modelId="{8DB5FF0F-DBCF-40DC-8530-9E81DFC185B3}" type="presParOf" srcId="{19379022-B85D-447F-870F-445BB83A82EA}" destId="{52A69056-F5C6-4116-B38D-F4AD72AF66A0}" srcOrd="0" destOrd="0" presId="urn:microsoft.com/office/officeart/2005/8/layout/list1"/>
    <dgm:cxn modelId="{24302226-D802-4ECB-BC8A-9A5E3C3D973B}" type="presParOf" srcId="{19379022-B85D-447F-870F-445BB83A82EA}" destId="{10EF743C-7120-4D08-A979-70FA67B744CA}" srcOrd="1" destOrd="0" presId="urn:microsoft.com/office/officeart/2005/8/layout/list1"/>
    <dgm:cxn modelId="{80C48C58-F3F6-42FD-9D6E-E0B93D4BB2CE}" type="presParOf" srcId="{A4B6AE86-E52C-472C-B7D3-9F44CFF1FD5E}" destId="{5EAA84DC-96CF-43B4-ADDB-84C443160BC3}" srcOrd="1" destOrd="0" presId="urn:microsoft.com/office/officeart/2005/8/layout/list1"/>
    <dgm:cxn modelId="{B8999EEE-2AFF-4B61-BDC0-B8B3C2800684}" type="presParOf" srcId="{A4B6AE86-E52C-472C-B7D3-9F44CFF1FD5E}" destId="{1C979AE8-0C94-49B0-B9DE-FA0EEED103E0}" srcOrd="2" destOrd="0" presId="urn:microsoft.com/office/officeart/2005/8/layout/list1"/>
    <dgm:cxn modelId="{33240593-0567-40DD-84D3-B82105B601BF}" type="presParOf" srcId="{A4B6AE86-E52C-472C-B7D3-9F44CFF1FD5E}" destId="{23E94055-1283-4DE6-B611-1DBF067D1EC8}" srcOrd="3" destOrd="0" presId="urn:microsoft.com/office/officeart/2005/8/layout/list1"/>
    <dgm:cxn modelId="{9B891F63-8E4D-4F83-AC46-7D0B8FE1AB91}" type="presParOf" srcId="{A4B6AE86-E52C-472C-B7D3-9F44CFF1FD5E}" destId="{759FDDF7-0EAA-4C4A-90C6-2C242351C651}" srcOrd="4" destOrd="0" presId="urn:microsoft.com/office/officeart/2005/8/layout/list1"/>
    <dgm:cxn modelId="{D2CDD306-3677-40E3-BFEE-097648184650}" type="presParOf" srcId="{759FDDF7-0EAA-4C4A-90C6-2C242351C651}" destId="{E0AA5E62-2015-400D-861A-ED0BF1EB7034}" srcOrd="0" destOrd="0" presId="urn:microsoft.com/office/officeart/2005/8/layout/list1"/>
    <dgm:cxn modelId="{C270FE33-9C23-4A35-A415-5B6A8E7767CE}" type="presParOf" srcId="{759FDDF7-0EAA-4C4A-90C6-2C242351C651}" destId="{C83C64EB-66F9-439B-84DD-5E5D1AC70E5A}" srcOrd="1" destOrd="0" presId="urn:microsoft.com/office/officeart/2005/8/layout/list1"/>
    <dgm:cxn modelId="{8CBBBC13-9868-458C-AFFD-983AED61F644}" type="presParOf" srcId="{A4B6AE86-E52C-472C-B7D3-9F44CFF1FD5E}" destId="{3F1EA944-4DCA-478E-B50A-815EA0DB69F1}" srcOrd="5" destOrd="0" presId="urn:microsoft.com/office/officeart/2005/8/layout/list1"/>
    <dgm:cxn modelId="{F1403122-16DB-4ABC-BEB4-5AEAF0286589}" type="presParOf" srcId="{A4B6AE86-E52C-472C-B7D3-9F44CFF1FD5E}" destId="{B8B505A3-C81C-41EE-B35C-7F5D1E8F51B1}" srcOrd="6" destOrd="0" presId="urn:microsoft.com/office/officeart/2005/8/layout/list1"/>
    <dgm:cxn modelId="{00253783-5678-40C6-8FDA-96E31BC1D407}" type="presParOf" srcId="{A4B6AE86-E52C-472C-B7D3-9F44CFF1FD5E}" destId="{1B7C61FA-BC41-4998-8926-A46B084658C0}" srcOrd="7" destOrd="0" presId="urn:microsoft.com/office/officeart/2005/8/layout/list1"/>
    <dgm:cxn modelId="{9F596C7D-DA1F-4620-BAAC-E3FED92BCF25}" type="presParOf" srcId="{A4B6AE86-E52C-472C-B7D3-9F44CFF1FD5E}" destId="{F8503D42-03EE-4876-B1DB-EFD9804D7850}" srcOrd="8" destOrd="0" presId="urn:microsoft.com/office/officeart/2005/8/layout/list1"/>
    <dgm:cxn modelId="{0B5E1BFD-D04D-4C18-B258-848C99DEA200}" type="presParOf" srcId="{F8503D42-03EE-4876-B1DB-EFD9804D7850}" destId="{A2E9D074-1EAD-49C9-8179-1286D8B2FA77}" srcOrd="0" destOrd="0" presId="urn:microsoft.com/office/officeart/2005/8/layout/list1"/>
    <dgm:cxn modelId="{F11D6E2C-9E17-4D2E-9218-A00857142532}" type="presParOf" srcId="{F8503D42-03EE-4876-B1DB-EFD9804D7850}" destId="{10CA49D8-C9AA-4DC3-BF10-E4B4E0BBB474}" srcOrd="1" destOrd="0" presId="urn:microsoft.com/office/officeart/2005/8/layout/list1"/>
    <dgm:cxn modelId="{D5635D23-21A6-43A2-9ACC-5687D7C57C4A}" type="presParOf" srcId="{A4B6AE86-E52C-472C-B7D3-9F44CFF1FD5E}" destId="{2D478922-BBA8-4EAA-80CE-892499990F1C}" srcOrd="9" destOrd="0" presId="urn:microsoft.com/office/officeart/2005/8/layout/list1"/>
    <dgm:cxn modelId="{E586569B-B364-4853-A470-A7236CE6B9F4}" type="presParOf" srcId="{A4B6AE86-E52C-472C-B7D3-9F44CFF1FD5E}" destId="{D639EA40-6C02-41F6-851B-11EECF67783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D141A73-AAB8-483B-856C-FD1ED9A80146}" type="doc">
      <dgm:prSet loTypeId="urn:microsoft.com/office/officeart/2005/8/layout/equation2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41EE1644-5747-4672-B00F-1CEFFAEA1F6D}">
      <dgm:prSet/>
      <dgm:spPr/>
      <dgm:t>
        <a:bodyPr/>
        <a:lstStyle/>
        <a:p>
          <a:r>
            <a:rPr lang="en-GB" dirty="0"/>
            <a:t>Dividend yield</a:t>
          </a:r>
          <a:endParaRPr lang="en-US" dirty="0"/>
        </a:p>
      </dgm:t>
    </dgm:pt>
    <dgm:pt modelId="{BD366DE0-FBAE-4B13-8919-BD6C066D692E}" type="parTrans" cxnId="{FE1D4828-824C-4D48-9887-0DEF3D62AF92}">
      <dgm:prSet/>
      <dgm:spPr/>
      <dgm:t>
        <a:bodyPr/>
        <a:lstStyle/>
        <a:p>
          <a:endParaRPr lang="en-GB"/>
        </a:p>
      </dgm:t>
    </dgm:pt>
    <dgm:pt modelId="{7D2B2121-ECCA-4B60-B18A-8E9B027DC389}" type="sibTrans" cxnId="{FE1D4828-824C-4D48-9887-0DEF3D62AF92}">
      <dgm:prSet/>
      <dgm:spPr/>
      <dgm:t>
        <a:bodyPr/>
        <a:lstStyle/>
        <a:p>
          <a:endParaRPr lang="en-GB"/>
        </a:p>
      </dgm:t>
    </dgm:pt>
    <dgm:pt modelId="{E6516659-9EE4-47F1-A1EA-F1D7D948FE9C}">
      <dgm:prSet/>
      <dgm:spPr/>
      <dgm:t>
        <a:bodyPr/>
        <a:lstStyle/>
        <a:p>
          <a:r>
            <a:rPr lang="en-GB" dirty="0"/>
            <a:t>Capital gains yield</a:t>
          </a:r>
          <a:endParaRPr lang="en-US" dirty="0"/>
        </a:p>
      </dgm:t>
    </dgm:pt>
    <dgm:pt modelId="{D347F560-721B-4271-88A3-65F42A5AFEED}" type="parTrans" cxnId="{EDF95CC1-1769-4EB2-A741-F09C1BE90997}">
      <dgm:prSet/>
      <dgm:spPr/>
      <dgm:t>
        <a:bodyPr/>
        <a:lstStyle/>
        <a:p>
          <a:endParaRPr lang="en-GB"/>
        </a:p>
      </dgm:t>
    </dgm:pt>
    <dgm:pt modelId="{33820645-8ED6-4B2D-A7DE-DCB4BCE5D7EA}" type="sibTrans" cxnId="{EDF95CC1-1769-4EB2-A741-F09C1BE90997}">
      <dgm:prSet/>
      <dgm:spPr/>
      <dgm:t>
        <a:bodyPr/>
        <a:lstStyle/>
        <a:p>
          <a:endParaRPr lang="en-GB"/>
        </a:p>
      </dgm:t>
    </dgm:pt>
    <dgm:pt modelId="{D4D47FA0-2308-466C-898D-52DD3F711357}">
      <dgm:prSet/>
      <dgm:spPr/>
      <dgm:t>
        <a:bodyPr/>
        <a:lstStyle/>
        <a:p>
          <a:r>
            <a:rPr lang="en-US" dirty="0"/>
            <a:t>Return to the owners</a:t>
          </a:r>
        </a:p>
      </dgm:t>
    </dgm:pt>
    <dgm:pt modelId="{7FF07E5E-E9F9-4D7B-B2D2-D8926FCB0996}" type="parTrans" cxnId="{DB3984C2-0144-400C-A7FF-E1375E487DEA}">
      <dgm:prSet/>
      <dgm:spPr/>
      <dgm:t>
        <a:bodyPr/>
        <a:lstStyle/>
        <a:p>
          <a:endParaRPr lang="en-GB"/>
        </a:p>
      </dgm:t>
    </dgm:pt>
    <dgm:pt modelId="{7C7FE0DD-B223-4AF1-B227-1F6240295731}" type="sibTrans" cxnId="{DB3984C2-0144-400C-A7FF-E1375E487DEA}">
      <dgm:prSet/>
      <dgm:spPr/>
      <dgm:t>
        <a:bodyPr/>
        <a:lstStyle/>
        <a:p>
          <a:endParaRPr lang="en-GB"/>
        </a:p>
      </dgm:t>
    </dgm:pt>
    <dgm:pt modelId="{9870448F-52FF-429E-9C14-35BD5FDE2C2E}" type="pres">
      <dgm:prSet presAssocID="{5D141A73-AAB8-483B-856C-FD1ED9A80146}" presName="Name0" presStyleCnt="0">
        <dgm:presLayoutVars>
          <dgm:dir/>
          <dgm:resizeHandles val="exact"/>
        </dgm:presLayoutVars>
      </dgm:prSet>
      <dgm:spPr/>
    </dgm:pt>
    <dgm:pt modelId="{6C054FAE-A82E-4883-8276-A6E44FFD0B85}" type="pres">
      <dgm:prSet presAssocID="{5D141A73-AAB8-483B-856C-FD1ED9A80146}" presName="vNodes" presStyleCnt="0"/>
      <dgm:spPr/>
    </dgm:pt>
    <dgm:pt modelId="{2E4AA7FB-F514-46B4-96B8-8FD7891DC3F7}" type="pres">
      <dgm:prSet presAssocID="{41EE1644-5747-4672-B00F-1CEFFAEA1F6D}" presName="node" presStyleLbl="node1" presStyleIdx="0" presStyleCnt="3">
        <dgm:presLayoutVars>
          <dgm:bulletEnabled val="1"/>
        </dgm:presLayoutVars>
      </dgm:prSet>
      <dgm:spPr/>
    </dgm:pt>
    <dgm:pt modelId="{FA567DB3-77F5-4F9B-A09D-4715601828A0}" type="pres">
      <dgm:prSet presAssocID="{7D2B2121-ECCA-4B60-B18A-8E9B027DC389}" presName="spacerT" presStyleCnt="0"/>
      <dgm:spPr/>
    </dgm:pt>
    <dgm:pt modelId="{262D771A-AABA-41D2-B2E8-4B27A37646C7}" type="pres">
      <dgm:prSet presAssocID="{7D2B2121-ECCA-4B60-B18A-8E9B027DC389}" presName="sibTrans" presStyleLbl="sibTrans2D1" presStyleIdx="0" presStyleCnt="2"/>
      <dgm:spPr/>
    </dgm:pt>
    <dgm:pt modelId="{42ED2128-28C8-4FB6-90A8-0B006D6A0FE3}" type="pres">
      <dgm:prSet presAssocID="{7D2B2121-ECCA-4B60-B18A-8E9B027DC389}" presName="spacerB" presStyleCnt="0"/>
      <dgm:spPr/>
    </dgm:pt>
    <dgm:pt modelId="{C38C2040-9D91-4E35-9424-47A9DCB7342A}" type="pres">
      <dgm:prSet presAssocID="{E6516659-9EE4-47F1-A1EA-F1D7D948FE9C}" presName="node" presStyleLbl="node1" presStyleIdx="1" presStyleCnt="3">
        <dgm:presLayoutVars>
          <dgm:bulletEnabled val="1"/>
        </dgm:presLayoutVars>
      </dgm:prSet>
      <dgm:spPr/>
    </dgm:pt>
    <dgm:pt modelId="{5C6CCED5-48E8-429A-926C-57ECA3C9843D}" type="pres">
      <dgm:prSet presAssocID="{5D141A73-AAB8-483B-856C-FD1ED9A80146}" presName="sibTransLast" presStyleLbl="sibTrans2D1" presStyleIdx="1" presStyleCnt="2"/>
      <dgm:spPr/>
    </dgm:pt>
    <dgm:pt modelId="{90A7492E-8AB5-4217-9009-BDA67045841E}" type="pres">
      <dgm:prSet presAssocID="{5D141A73-AAB8-483B-856C-FD1ED9A80146}" presName="connectorText" presStyleLbl="sibTrans2D1" presStyleIdx="1" presStyleCnt="2"/>
      <dgm:spPr/>
    </dgm:pt>
    <dgm:pt modelId="{E58E3E17-057A-4FFB-9E8E-1F1DB67E32F8}" type="pres">
      <dgm:prSet presAssocID="{5D141A73-AAB8-483B-856C-FD1ED9A80146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FE1D4828-824C-4D48-9887-0DEF3D62AF92}" srcId="{5D141A73-AAB8-483B-856C-FD1ED9A80146}" destId="{41EE1644-5747-4672-B00F-1CEFFAEA1F6D}" srcOrd="0" destOrd="0" parTransId="{BD366DE0-FBAE-4B13-8919-BD6C066D692E}" sibTransId="{7D2B2121-ECCA-4B60-B18A-8E9B027DC389}"/>
    <dgm:cxn modelId="{95757543-D79A-4656-BBC9-1C44F5222E90}" type="presOf" srcId="{33820645-8ED6-4B2D-A7DE-DCB4BCE5D7EA}" destId="{90A7492E-8AB5-4217-9009-BDA67045841E}" srcOrd="1" destOrd="0" presId="urn:microsoft.com/office/officeart/2005/8/layout/equation2"/>
    <dgm:cxn modelId="{B9FBC667-C29F-46B5-814F-04A6B9900D95}" type="presOf" srcId="{E6516659-9EE4-47F1-A1EA-F1D7D948FE9C}" destId="{C38C2040-9D91-4E35-9424-47A9DCB7342A}" srcOrd="0" destOrd="0" presId="urn:microsoft.com/office/officeart/2005/8/layout/equation2"/>
    <dgm:cxn modelId="{A4FC44A9-5235-4951-9527-1F847C5807FA}" type="presOf" srcId="{D4D47FA0-2308-466C-898D-52DD3F711357}" destId="{E58E3E17-057A-4FFB-9E8E-1F1DB67E32F8}" srcOrd="0" destOrd="0" presId="urn:microsoft.com/office/officeart/2005/8/layout/equation2"/>
    <dgm:cxn modelId="{706CD7BC-31C5-4C05-A7B4-BE2C10CC17D2}" type="presOf" srcId="{5D141A73-AAB8-483B-856C-FD1ED9A80146}" destId="{9870448F-52FF-429E-9C14-35BD5FDE2C2E}" srcOrd="0" destOrd="0" presId="urn:microsoft.com/office/officeart/2005/8/layout/equation2"/>
    <dgm:cxn modelId="{EDF95CC1-1769-4EB2-A741-F09C1BE90997}" srcId="{5D141A73-AAB8-483B-856C-FD1ED9A80146}" destId="{E6516659-9EE4-47F1-A1EA-F1D7D948FE9C}" srcOrd="1" destOrd="0" parTransId="{D347F560-721B-4271-88A3-65F42A5AFEED}" sibTransId="{33820645-8ED6-4B2D-A7DE-DCB4BCE5D7EA}"/>
    <dgm:cxn modelId="{DB3984C2-0144-400C-A7FF-E1375E487DEA}" srcId="{5D141A73-AAB8-483B-856C-FD1ED9A80146}" destId="{D4D47FA0-2308-466C-898D-52DD3F711357}" srcOrd="2" destOrd="0" parTransId="{7FF07E5E-E9F9-4D7B-B2D2-D8926FCB0996}" sibTransId="{7C7FE0DD-B223-4AF1-B227-1F6240295731}"/>
    <dgm:cxn modelId="{83A63FC9-1157-4D2F-800B-B32DCDE07B64}" type="presOf" srcId="{41EE1644-5747-4672-B00F-1CEFFAEA1F6D}" destId="{2E4AA7FB-F514-46B4-96B8-8FD7891DC3F7}" srcOrd="0" destOrd="0" presId="urn:microsoft.com/office/officeart/2005/8/layout/equation2"/>
    <dgm:cxn modelId="{787561F9-D25C-4271-BA54-4A7D5F5F7B61}" type="presOf" srcId="{33820645-8ED6-4B2D-A7DE-DCB4BCE5D7EA}" destId="{5C6CCED5-48E8-429A-926C-57ECA3C9843D}" srcOrd="0" destOrd="0" presId="urn:microsoft.com/office/officeart/2005/8/layout/equation2"/>
    <dgm:cxn modelId="{EF7BD0FE-5CD9-426A-A7DD-8F410DC009B4}" type="presOf" srcId="{7D2B2121-ECCA-4B60-B18A-8E9B027DC389}" destId="{262D771A-AABA-41D2-B2E8-4B27A37646C7}" srcOrd="0" destOrd="0" presId="urn:microsoft.com/office/officeart/2005/8/layout/equation2"/>
    <dgm:cxn modelId="{47965D00-0195-46EA-B73E-0226CE49F680}" type="presParOf" srcId="{9870448F-52FF-429E-9C14-35BD5FDE2C2E}" destId="{6C054FAE-A82E-4883-8276-A6E44FFD0B85}" srcOrd="0" destOrd="0" presId="urn:microsoft.com/office/officeart/2005/8/layout/equation2"/>
    <dgm:cxn modelId="{525EA3A3-CD69-4163-8DEC-2E5E0368C560}" type="presParOf" srcId="{6C054FAE-A82E-4883-8276-A6E44FFD0B85}" destId="{2E4AA7FB-F514-46B4-96B8-8FD7891DC3F7}" srcOrd="0" destOrd="0" presId="urn:microsoft.com/office/officeart/2005/8/layout/equation2"/>
    <dgm:cxn modelId="{5B01011E-B296-4294-AFBA-F04989AE021E}" type="presParOf" srcId="{6C054FAE-A82E-4883-8276-A6E44FFD0B85}" destId="{FA567DB3-77F5-4F9B-A09D-4715601828A0}" srcOrd="1" destOrd="0" presId="urn:microsoft.com/office/officeart/2005/8/layout/equation2"/>
    <dgm:cxn modelId="{D4CAB6EB-8085-44FC-A61C-F5AABA1C640A}" type="presParOf" srcId="{6C054FAE-A82E-4883-8276-A6E44FFD0B85}" destId="{262D771A-AABA-41D2-B2E8-4B27A37646C7}" srcOrd="2" destOrd="0" presId="urn:microsoft.com/office/officeart/2005/8/layout/equation2"/>
    <dgm:cxn modelId="{23E1D5C7-8576-471A-9944-BDC4BC58CF86}" type="presParOf" srcId="{6C054FAE-A82E-4883-8276-A6E44FFD0B85}" destId="{42ED2128-28C8-4FB6-90A8-0B006D6A0FE3}" srcOrd="3" destOrd="0" presId="urn:microsoft.com/office/officeart/2005/8/layout/equation2"/>
    <dgm:cxn modelId="{20DA0B13-6656-4C7C-8699-9F9A41ED9AD4}" type="presParOf" srcId="{6C054FAE-A82E-4883-8276-A6E44FFD0B85}" destId="{C38C2040-9D91-4E35-9424-47A9DCB7342A}" srcOrd="4" destOrd="0" presId="urn:microsoft.com/office/officeart/2005/8/layout/equation2"/>
    <dgm:cxn modelId="{67FAC26E-F783-4207-9A67-F944AE29132D}" type="presParOf" srcId="{9870448F-52FF-429E-9C14-35BD5FDE2C2E}" destId="{5C6CCED5-48E8-429A-926C-57ECA3C9843D}" srcOrd="1" destOrd="0" presId="urn:microsoft.com/office/officeart/2005/8/layout/equation2"/>
    <dgm:cxn modelId="{1F37C03A-FEED-49B7-9F52-F19AA21D968D}" type="presParOf" srcId="{5C6CCED5-48E8-429A-926C-57ECA3C9843D}" destId="{90A7492E-8AB5-4217-9009-BDA67045841E}" srcOrd="0" destOrd="0" presId="urn:microsoft.com/office/officeart/2005/8/layout/equation2"/>
    <dgm:cxn modelId="{FD8F9468-CA96-4FC0-A892-611DFE31682B}" type="presParOf" srcId="{9870448F-52FF-429E-9C14-35BD5FDE2C2E}" destId="{E58E3E17-057A-4FFB-9E8E-1F1DB67E32F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Constraints on the pursuance of financial objectives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53DB5D-3149-483D-B129-1F2B8A570FDB}" type="doc">
      <dgm:prSet loTypeId="urn:microsoft.com/office/officeart/2005/8/layout/lProcess2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GB"/>
        </a:p>
      </dgm:t>
    </dgm:pt>
    <dgm:pt modelId="{597D58DD-1839-4C22-95AB-B5675D405991}">
      <dgm:prSet/>
      <dgm:spPr/>
      <dgm:t>
        <a:bodyPr/>
        <a:lstStyle/>
        <a:p>
          <a:r>
            <a:rPr lang="en-GB"/>
            <a:t>Legal constraints</a:t>
          </a:r>
          <a:endParaRPr lang="en-US"/>
        </a:p>
      </dgm:t>
    </dgm:pt>
    <dgm:pt modelId="{E4CAB077-3AEE-41F7-A3DB-3EF2FAAF9BD0}" type="parTrans" cxnId="{00852F7F-7CB5-4A94-B54A-4DC9DD01B8A1}">
      <dgm:prSet/>
      <dgm:spPr/>
      <dgm:t>
        <a:bodyPr/>
        <a:lstStyle/>
        <a:p>
          <a:endParaRPr lang="en-GB"/>
        </a:p>
      </dgm:t>
    </dgm:pt>
    <dgm:pt modelId="{27234588-E071-4F32-9FFF-201ABEDEDA31}" type="sibTrans" cxnId="{00852F7F-7CB5-4A94-B54A-4DC9DD01B8A1}">
      <dgm:prSet/>
      <dgm:spPr/>
      <dgm:t>
        <a:bodyPr/>
        <a:lstStyle/>
        <a:p>
          <a:endParaRPr lang="en-GB"/>
        </a:p>
      </dgm:t>
    </dgm:pt>
    <dgm:pt modelId="{D9846974-EEF9-4A9D-9D23-FAE5C5BB822D}">
      <dgm:prSet/>
      <dgm:spPr/>
      <dgm:t>
        <a:bodyPr/>
        <a:lstStyle/>
        <a:p>
          <a:r>
            <a:rPr lang="en-GB"/>
            <a:t>The goal of maximising shareholders wealth must be pursued within the limits of the law. </a:t>
          </a:r>
          <a:endParaRPr lang="en-US"/>
        </a:p>
      </dgm:t>
    </dgm:pt>
    <dgm:pt modelId="{D4CBD12F-3CFF-49B6-886A-A39874B262EF}" type="parTrans" cxnId="{3DBE4257-C411-4177-8482-BAB275A616D1}">
      <dgm:prSet/>
      <dgm:spPr/>
      <dgm:t>
        <a:bodyPr/>
        <a:lstStyle/>
        <a:p>
          <a:endParaRPr lang="en-GB"/>
        </a:p>
      </dgm:t>
    </dgm:pt>
    <dgm:pt modelId="{40A492AF-300B-4ED0-B6FC-754CC80C3619}" type="sibTrans" cxnId="{3DBE4257-C411-4177-8482-BAB275A616D1}">
      <dgm:prSet/>
      <dgm:spPr/>
      <dgm:t>
        <a:bodyPr/>
        <a:lstStyle/>
        <a:p>
          <a:endParaRPr lang="en-GB"/>
        </a:p>
      </dgm:t>
    </dgm:pt>
    <dgm:pt modelId="{3EABC40E-6A26-470E-B3AF-B441E542BDEC}">
      <dgm:prSet/>
      <dgm:spPr/>
      <dgm:t>
        <a:bodyPr/>
        <a:lstStyle/>
        <a:p>
          <a:r>
            <a:rPr lang="en-GB"/>
            <a:t>Interest of other stakeholders</a:t>
          </a:r>
          <a:endParaRPr lang="en-US"/>
        </a:p>
      </dgm:t>
    </dgm:pt>
    <dgm:pt modelId="{7F423464-9F13-44DD-808B-C455C634CE27}" type="parTrans" cxnId="{6BF2A1A7-8064-4AF6-91A6-EA4BD7469413}">
      <dgm:prSet/>
      <dgm:spPr/>
      <dgm:t>
        <a:bodyPr/>
        <a:lstStyle/>
        <a:p>
          <a:endParaRPr lang="en-GB"/>
        </a:p>
      </dgm:t>
    </dgm:pt>
    <dgm:pt modelId="{E58E4C48-02E5-4630-9D19-5AC2000FF711}" type="sibTrans" cxnId="{6BF2A1A7-8064-4AF6-91A6-EA4BD7469413}">
      <dgm:prSet/>
      <dgm:spPr/>
      <dgm:t>
        <a:bodyPr/>
        <a:lstStyle/>
        <a:p>
          <a:endParaRPr lang="en-GB"/>
        </a:p>
      </dgm:t>
    </dgm:pt>
    <dgm:pt modelId="{BC44EDE1-B66E-4CC6-924F-109E5FA6D68D}">
      <dgm:prSet/>
      <dgm:spPr/>
      <dgm:t>
        <a:bodyPr/>
        <a:lstStyle/>
        <a:p>
          <a:r>
            <a:rPr lang="en-GB"/>
            <a:t>The goal of maximising shareholders wealth must be pursued within the boundaries of the needs of other stakeholders.</a:t>
          </a:r>
          <a:endParaRPr lang="en-US"/>
        </a:p>
      </dgm:t>
    </dgm:pt>
    <dgm:pt modelId="{EA54A62E-7C88-4724-BAC0-6A0736181AF3}" type="parTrans" cxnId="{98B8983B-BEF7-4F17-89CD-B5B814B78ACF}">
      <dgm:prSet/>
      <dgm:spPr/>
      <dgm:t>
        <a:bodyPr/>
        <a:lstStyle/>
        <a:p>
          <a:endParaRPr lang="en-GB"/>
        </a:p>
      </dgm:t>
    </dgm:pt>
    <dgm:pt modelId="{FA3371FE-9686-45A0-8F12-B6E403ECEF63}" type="sibTrans" cxnId="{98B8983B-BEF7-4F17-89CD-B5B814B78ACF}">
      <dgm:prSet/>
      <dgm:spPr/>
      <dgm:t>
        <a:bodyPr/>
        <a:lstStyle/>
        <a:p>
          <a:endParaRPr lang="en-GB"/>
        </a:p>
      </dgm:t>
    </dgm:pt>
    <dgm:pt modelId="{0EBEE67C-9ECC-480A-B153-FD13B89390B3}" type="pres">
      <dgm:prSet presAssocID="{B753DB5D-3149-483D-B129-1F2B8A570FDB}" presName="theList" presStyleCnt="0">
        <dgm:presLayoutVars>
          <dgm:dir/>
          <dgm:animLvl val="lvl"/>
          <dgm:resizeHandles val="exact"/>
        </dgm:presLayoutVars>
      </dgm:prSet>
      <dgm:spPr/>
    </dgm:pt>
    <dgm:pt modelId="{634BA01F-C767-49A1-81CA-8BE54725725A}" type="pres">
      <dgm:prSet presAssocID="{597D58DD-1839-4C22-95AB-B5675D405991}" presName="compNode" presStyleCnt="0"/>
      <dgm:spPr/>
    </dgm:pt>
    <dgm:pt modelId="{3C0A45CC-2A50-4A83-B147-6D6567C3E0B7}" type="pres">
      <dgm:prSet presAssocID="{597D58DD-1839-4C22-95AB-B5675D405991}" presName="aNode" presStyleLbl="bgShp" presStyleIdx="0" presStyleCnt="2"/>
      <dgm:spPr/>
    </dgm:pt>
    <dgm:pt modelId="{D892333A-4292-4BC4-9B26-4EC4C6EAF700}" type="pres">
      <dgm:prSet presAssocID="{597D58DD-1839-4C22-95AB-B5675D405991}" presName="textNode" presStyleLbl="bgShp" presStyleIdx="0" presStyleCnt="2"/>
      <dgm:spPr/>
    </dgm:pt>
    <dgm:pt modelId="{776EABC6-3C6F-4F2D-B91B-338EA283A434}" type="pres">
      <dgm:prSet presAssocID="{597D58DD-1839-4C22-95AB-B5675D405991}" presName="compChildNode" presStyleCnt="0"/>
      <dgm:spPr/>
    </dgm:pt>
    <dgm:pt modelId="{3DDCE82F-07A6-46B8-AE04-480C5AE2176F}" type="pres">
      <dgm:prSet presAssocID="{597D58DD-1839-4C22-95AB-B5675D405991}" presName="theInnerList" presStyleCnt="0"/>
      <dgm:spPr/>
    </dgm:pt>
    <dgm:pt modelId="{BCAB3B97-027E-449C-83D4-9516DF080370}" type="pres">
      <dgm:prSet presAssocID="{D9846974-EEF9-4A9D-9D23-FAE5C5BB822D}" presName="childNode" presStyleLbl="node1" presStyleIdx="0" presStyleCnt="2">
        <dgm:presLayoutVars>
          <dgm:bulletEnabled val="1"/>
        </dgm:presLayoutVars>
      </dgm:prSet>
      <dgm:spPr/>
    </dgm:pt>
    <dgm:pt modelId="{2EC99925-6EFC-45E9-9E97-46019A6EE69D}" type="pres">
      <dgm:prSet presAssocID="{597D58DD-1839-4C22-95AB-B5675D405991}" presName="aSpace" presStyleCnt="0"/>
      <dgm:spPr/>
    </dgm:pt>
    <dgm:pt modelId="{3791AFA5-05B2-4B24-AA28-12E4C3F76FE2}" type="pres">
      <dgm:prSet presAssocID="{3EABC40E-6A26-470E-B3AF-B441E542BDEC}" presName="compNode" presStyleCnt="0"/>
      <dgm:spPr/>
    </dgm:pt>
    <dgm:pt modelId="{868F7A07-8B64-405C-B44E-7B6FA5EA06AC}" type="pres">
      <dgm:prSet presAssocID="{3EABC40E-6A26-470E-B3AF-B441E542BDEC}" presName="aNode" presStyleLbl="bgShp" presStyleIdx="1" presStyleCnt="2"/>
      <dgm:spPr/>
    </dgm:pt>
    <dgm:pt modelId="{B060FBF6-82F3-4138-AF66-24F61B006B8A}" type="pres">
      <dgm:prSet presAssocID="{3EABC40E-6A26-470E-B3AF-B441E542BDEC}" presName="textNode" presStyleLbl="bgShp" presStyleIdx="1" presStyleCnt="2"/>
      <dgm:spPr/>
    </dgm:pt>
    <dgm:pt modelId="{CB74385E-1D7C-4210-853E-AFC277D9C77E}" type="pres">
      <dgm:prSet presAssocID="{3EABC40E-6A26-470E-B3AF-B441E542BDEC}" presName="compChildNode" presStyleCnt="0"/>
      <dgm:spPr/>
    </dgm:pt>
    <dgm:pt modelId="{85277933-2A9F-4358-8C69-1EEC0B824456}" type="pres">
      <dgm:prSet presAssocID="{3EABC40E-6A26-470E-B3AF-B441E542BDEC}" presName="theInnerList" presStyleCnt="0"/>
      <dgm:spPr/>
    </dgm:pt>
    <dgm:pt modelId="{7383D92B-E626-45E1-9CF4-122392E24E77}" type="pres">
      <dgm:prSet presAssocID="{BC44EDE1-B66E-4CC6-924F-109E5FA6D68D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4EFFD302-1375-4578-8C4B-1D4B9ED5034A}" type="presOf" srcId="{D9846974-EEF9-4A9D-9D23-FAE5C5BB822D}" destId="{BCAB3B97-027E-449C-83D4-9516DF080370}" srcOrd="0" destOrd="0" presId="urn:microsoft.com/office/officeart/2005/8/layout/lProcess2"/>
    <dgm:cxn modelId="{98B8983B-BEF7-4F17-89CD-B5B814B78ACF}" srcId="{3EABC40E-6A26-470E-B3AF-B441E542BDEC}" destId="{BC44EDE1-B66E-4CC6-924F-109E5FA6D68D}" srcOrd="0" destOrd="0" parTransId="{EA54A62E-7C88-4724-BAC0-6A0736181AF3}" sibTransId="{FA3371FE-9686-45A0-8F12-B6E403ECEF63}"/>
    <dgm:cxn modelId="{C921D03E-2787-4E29-AF4D-78EAF3470BB9}" type="presOf" srcId="{B753DB5D-3149-483D-B129-1F2B8A570FDB}" destId="{0EBEE67C-9ECC-480A-B153-FD13B89390B3}" srcOrd="0" destOrd="0" presId="urn:microsoft.com/office/officeart/2005/8/layout/lProcess2"/>
    <dgm:cxn modelId="{8A44B250-2B26-4C39-96EB-4ADF4302969F}" type="presOf" srcId="{BC44EDE1-B66E-4CC6-924F-109E5FA6D68D}" destId="{7383D92B-E626-45E1-9CF4-122392E24E77}" srcOrd="0" destOrd="0" presId="urn:microsoft.com/office/officeart/2005/8/layout/lProcess2"/>
    <dgm:cxn modelId="{3DBE4257-C411-4177-8482-BAB275A616D1}" srcId="{597D58DD-1839-4C22-95AB-B5675D405991}" destId="{D9846974-EEF9-4A9D-9D23-FAE5C5BB822D}" srcOrd="0" destOrd="0" parTransId="{D4CBD12F-3CFF-49B6-886A-A39874B262EF}" sibTransId="{40A492AF-300B-4ED0-B6FC-754CC80C3619}"/>
    <dgm:cxn modelId="{00852F7F-7CB5-4A94-B54A-4DC9DD01B8A1}" srcId="{B753DB5D-3149-483D-B129-1F2B8A570FDB}" destId="{597D58DD-1839-4C22-95AB-B5675D405991}" srcOrd="0" destOrd="0" parTransId="{E4CAB077-3AEE-41F7-A3DB-3EF2FAAF9BD0}" sibTransId="{27234588-E071-4F32-9FFF-201ABEDEDA31}"/>
    <dgm:cxn modelId="{286A5082-F316-462E-93EA-762C6BB403EA}" type="presOf" srcId="{3EABC40E-6A26-470E-B3AF-B441E542BDEC}" destId="{868F7A07-8B64-405C-B44E-7B6FA5EA06AC}" srcOrd="0" destOrd="0" presId="urn:microsoft.com/office/officeart/2005/8/layout/lProcess2"/>
    <dgm:cxn modelId="{E800AE9F-E20D-4581-840A-829428D16735}" type="presOf" srcId="{3EABC40E-6A26-470E-B3AF-B441E542BDEC}" destId="{B060FBF6-82F3-4138-AF66-24F61B006B8A}" srcOrd="1" destOrd="0" presId="urn:microsoft.com/office/officeart/2005/8/layout/lProcess2"/>
    <dgm:cxn modelId="{6BF2A1A7-8064-4AF6-91A6-EA4BD7469413}" srcId="{B753DB5D-3149-483D-B129-1F2B8A570FDB}" destId="{3EABC40E-6A26-470E-B3AF-B441E542BDEC}" srcOrd="1" destOrd="0" parTransId="{7F423464-9F13-44DD-808B-C455C634CE27}" sibTransId="{E58E4C48-02E5-4630-9D19-5AC2000FF711}"/>
    <dgm:cxn modelId="{A11A84BD-E24D-42D3-B214-03D737857D42}" type="presOf" srcId="{597D58DD-1839-4C22-95AB-B5675D405991}" destId="{3C0A45CC-2A50-4A83-B147-6D6567C3E0B7}" srcOrd="0" destOrd="0" presId="urn:microsoft.com/office/officeart/2005/8/layout/lProcess2"/>
    <dgm:cxn modelId="{2EEAE8C6-B8E9-456B-B7ED-76E198E5373A}" type="presOf" srcId="{597D58DD-1839-4C22-95AB-B5675D405991}" destId="{D892333A-4292-4BC4-9B26-4EC4C6EAF700}" srcOrd="1" destOrd="0" presId="urn:microsoft.com/office/officeart/2005/8/layout/lProcess2"/>
    <dgm:cxn modelId="{17697FE1-E118-44F8-A711-58D155A745CB}" type="presParOf" srcId="{0EBEE67C-9ECC-480A-B153-FD13B89390B3}" destId="{634BA01F-C767-49A1-81CA-8BE54725725A}" srcOrd="0" destOrd="0" presId="urn:microsoft.com/office/officeart/2005/8/layout/lProcess2"/>
    <dgm:cxn modelId="{DFFA37EF-4D9C-4DEB-A4BD-8A58109D80B3}" type="presParOf" srcId="{634BA01F-C767-49A1-81CA-8BE54725725A}" destId="{3C0A45CC-2A50-4A83-B147-6D6567C3E0B7}" srcOrd="0" destOrd="0" presId="urn:microsoft.com/office/officeart/2005/8/layout/lProcess2"/>
    <dgm:cxn modelId="{232E887F-6ABF-4040-B556-B465E1818B04}" type="presParOf" srcId="{634BA01F-C767-49A1-81CA-8BE54725725A}" destId="{D892333A-4292-4BC4-9B26-4EC4C6EAF700}" srcOrd="1" destOrd="0" presId="urn:microsoft.com/office/officeart/2005/8/layout/lProcess2"/>
    <dgm:cxn modelId="{EB004BDC-5438-4AFB-9F13-62798ADDE281}" type="presParOf" srcId="{634BA01F-C767-49A1-81CA-8BE54725725A}" destId="{776EABC6-3C6F-4F2D-B91B-338EA283A434}" srcOrd="2" destOrd="0" presId="urn:microsoft.com/office/officeart/2005/8/layout/lProcess2"/>
    <dgm:cxn modelId="{89DA9C61-D306-4DD4-B39C-31236D4CA0FF}" type="presParOf" srcId="{776EABC6-3C6F-4F2D-B91B-338EA283A434}" destId="{3DDCE82F-07A6-46B8-AE04-480C5AE2176F}" srcOrd="0" destOrd="0" presId="urn:microsoft.com/office/officeart/2005/8/layout/lProcess2"/>
    <dgm:cxn modelId="{BCE3E1CE-B89E-42BC-B1D0-31BA2457862F}" type="presParOf" srcId="{3DDCE82F-07A6-46B8-AE04-480C5AE2176F}" destId="{BCAB3B97-027E-449C-83D4-9516DF080370}" srcOrd="0" destOrd="0" presId="urn:microsoft.com/office/officeart/2005/8/layout/lProcess2"/>
    <dgm:cxn modelId="{88D46C24-D44B-4302-B196-4F524E391E5C}" type="presParOf" srcId="{0EBEE67C-9ECC-480A-B153-FD13B89390B3}" destId="{2EC99925-6EFC-45E9-9E97-46019A6EE69D}" srcOrd="1" destOrd="0" presId="urn:microsoft.com/office/officeart/2005/8/layout/lProcess2"/>
    <dgm:cxn modelId="{5F6368A5-3FE3-4130-ACC7-CA77F5AC5F1D}" type="presParOf" srcId="{0EBEE67C-9ECC-480A-B153-FD13B89390B3}" destId="{3791AFA5-05B2-4B24-AA28-12E4C3F76FE2}" srcOrd="2" destOrd="0" presId="urn:microsoft.com/office/officeart/2005/8/layout/lProcess2"/>
    <dgm:cxn modelId="{33DD213B-9B8D-48E0-ABE2-A93F0B3ABE83}" type="presParOf" srcId="{3791AFA5-05B2-4B24-AA28-12E4C3F76FE2}" destId="{868F7A07-8B64-405C-B44E-7B6FA5EA06AC}" srcOrd="0" destOrd="0" presId="urn:microsoft.com/office/officeart/2005/8/layout/lProcess2"/>
    <dgm:cxn modelId="{9736DF4C-8DFC-4436-A9B5-154D8D85967A}" type="presParOf" srcId="{3791AFA5-05B2-4B24-AA28-12E4C3F76FE2}" destId="{B060FBF6-82F3-4138-AF66-24F61B006B8A}" srcOrd="1" destOrd="0" presId="urn:microsoft.com/office/officeart/2005/8/layout/lProcess2"/>
    <dgm:cxn modelId="{CB5696D6-7A21-4BEA-AE8A-2872A4AAB356}" type="presParOf" srcId="{3791AFA5-05B2-4B24-AA28-12E4C3F76FE2}" destId="{CB74385E-1D7C-4210-853E-AFC277D9C77E}" srcOrd="2" destOrd="0" presId="urn:microsoft.com/office/officeart/2005/8/layout/lProcess2"/>
    <dgm:cxn modelId="{9FAE1918-1FE9-479A-9960-478907EFCF69}" type="presParOf" srcId="{CB74385E-1D7C-4210-853E-AFC277D9C77E}" destId="{85277933-2A9F-4358-8C69-1EEC0B824456}" srcOrd="0" destOrd="0" presId="urn:microsoft.com/office/officeart/2005/8/layout/lProcess2"/>
    <dgm:cxn modelId="{FFC7FC24-3273-40A9-BCEA-7068AB4E2ACB}" type="presParOf" srcId="{85277933-2A9F-4358-8C69-1EEC0B824456}" destId="{7383D92B-E626-45E1-9CF4-122392E24E77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781D905-D6E9-4A50-880E-B64F5449164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390721FE-69FB-4464-9365-D6DA6CE66AD5}">
      <dgm:prSet/>
      <dgm:spPr/>
      <dgm:t>
        <a:bodyPr/>
        <a:lstStyle/>
        <a:p>
          <a:r>
            <a:rPr lang="en-GB"/>
            <a:t>Shareholders</a:t>
          </a:r>
          <a:endParaRPr lang="en-US"/>
        </a:p>
      </dgm:t>
    </dgm:pt>
    <dgm:pt modelId="{74862397-4D1A-405D-8B47-C2D96761D9BB}" type="parTrans" cxnId="{BAD358DA-34DD-4276-AEF6-76701F708C74}">
      <dgm:prSet/>
      <dgm:spPr/>
      <dgm:t>
        <a:bodyPr/>
        <a:lstStyle/>
        <a:p>
          <a:endParaRPr lang="en-GB"/>
        </a:p>
      </dgm:t>
    </dgm:pt>
    <dgm:pt modelId="{463B354A-2B7C-4530-9644-52A7BA89BA29}" type="sibTrans" cxnId="{BAD358DA-34DD-4276-AEF6-76701F708C74}">
      <dgm:prSet/>
      <dgm:spPr/>
      <dgm:t>
        <a:bodyPr/>
        <a:lstStyle/>
        <a:p>
          <a:endParaRPr lang="en-GB"/>
        </a:p>
      </dgm:t>
    </dgm:pt>
    <dgm:pt modelId="{D22209C9-B6FE-4226-856D-1D5360F53BB2}">
      <dgm:prSet/>
      <dgm:spPr/>
      <dgm:t>
        <a:bodyPr/>
        <a:lstStyle/>
        <a:p>
          <a:r>
            <a:rPr lang="en-GB"/>
            <a:t>Lenders</a:t>
          </a:r>
          <a:endParaRPr lang="en-US"/>
        </a:p>
      </dgm:t>
    </dgm:pt>
    <dgm:pt modelId="{DD15072C-1740-4FDC-998B-EA4C05B8C51B}" type="parTrans" cxnId="{889CAD33-F452-46F3-8E22-D137A872B9D9}">
      <dgm:prSet/>
      <dgm:spPr/>
      <dgm:t>
        <a:bodyPr/>
        <a:lstStyle/>
        <a:p>
          <a:endParaRPr lang="en-GB"/>
        </a:p>
      </dgm:t>
    </dgm:pt>
    <dgm:pt modelId="{F30E86C9-D7AD-4D44-9E3B-04D8CB698857}" type="sibTrans" cxnId="{889CAD33-F452-46F3-8E22-D137A872B9D9}">
      <dgm:prSet/>
      <dgm:spPr/>
      <dgm:t>
        <a:bodyPr/>
        <a:lstStyle/>
        <a:p>
          <a:endParaRPr lang="en-GB"/>
        </a:p>
      </dgm:t>
    </dgm:pt>
    <dgm:pt modelId="{8B838693-EF97-46DF-8557-C767F5183272}">
      <dgm:prSet/>
      <dgm:spPr/>
      <dgm:t>
        <a:bodyPr/>
        <a:lstStyle/>
        <a:p>
          <a:r>
            <a:rPr lang="en-GB"/>
            <a:t>Directors and senior managers</a:t>
          </a:r>
          <a:endParaRPr lang="en-US"/>
        </a:p>
      </dgm:t>
    </dgm:pt>
    <dgm:pt modelId="{FE7A2D0B-9646-424F-96A2-CEB3034F4A3C}" type="parTrans" cxnId="{E74B2A37-CC3E-4232-AA83-0BC1B88F94B7}">
      <dgm:prSet/>
      <dgm:spPr/>
      <dgm:t>
        <a:bodyPr/>
        <a:lstStyle/>
        <a:p>
          <a:endParaRPr lang="en-GB"/>
        </a:p>
      </dgm:t>
    </dgm:pt>
    <dgm:pt modelId="{EAEE14F7-BB20-4BAD-A558-2224795B40E5}" type="sibTrans" cxnId="{E74B2A37-CC3E-4232-AA83-0BC1B88F94B7}">
      <dgm:prSet/>
      <dgm:spPr/>
      <dgm:t>
        <a:bodyPr/>
        <a:lstStyle/>
        <a:p>
          <a:endParaRPr lang="en-GB"/>
        </a:p>
      </dgm:t>
    </dgm:pt>
    <dgm:pt modelId="{5168DD95-AB19-47A9-945E-A68CA74BE756}">
      <dgm:prSet/>
      <dgm:spPr/>
      <dgm:t>
        <a:bodyPr/>
        <a:lstStyle/>
        <a:p>
          <a:r>
            <a:rPr lang="en-GB"/>
            <a:t>Employees</a:t>
          </a:r>
          <a:endParaRPr lang="en-US"/>
        </a:p>
      </dgm:t>
    </dgm:pt>
    <dgm:pt modelId="{FB94E3CE-38A6-455D-9C62-94106D2C9D37}" type="parTrans" cxnId="{29A4F997-DFEE-48F9-AB37-9F4A3D218D84}">
      <dgm:prSet/>
      <dgm:spPr/>
      <dgm:t>
        <a:bodyPr/>
        <a:lstStyle/>
        <a:p>
          <a:endParaRPr lang="en-GB"/>
        </a:p>
      </dgm:t>
    </dgm:pt>
    <dgm:pt modelId="{AEB1791F-6B07-4902-9D96-1570039E9F7B}" type="sibTrans" cxnId="{29A4F997-DFEE-48F9-AB37-9F4A3D218D84}">
      <dgm:prSet/>
      <dgm:spPr/>
      <dgm:t>
        <a:bodyPr/>
        <a:lstStyle/>
        <a:p>
          <a:endParaRPr lang="en-GB"/>
        </a:p>
      </dgm:t>
    </dgm:pt>
    <dgm:pt modelId="{D6C74739-7796-4BC3-B777-758A50B03404}">
      <dgm:prSet/>
      <dgm:spPr/>
      <dgm:t>
        <a:bodyPr/>
        <a:lstStyle/>
        <a:p>
          <a:r>
            <a:rPr lang="en-GB"/>
            <a:t>Customers</a:t>
          </a:r>
          <a:endParaRPr lang="en-US"/>
        </a:p>
      </dgm:t>
    </dgm:pt>
    <dgm:pt modelId="{9BE185FB-48CF-4F6C-ADA4-83CD55AE7B78}" type="parTrans" cxnId="{D0A495EE-48E5-43C9-8960-8083AF110375}">
      <dgm:prSet/>
      <dgm:spPr/>
      <dgm:t>
        <a:bodyPr/>
        <a:lstStyle/>
        <a:p>
          <a:endParaRPr lang="en-GB"/>
        </a:p>
      </dgm:t>
    </dgm:pt>
    <dgm:pt modelId="{A30214A7-1A3C-46BB-B2B2-86A5DF2C657C}" type="sibTrans" cxnId="{D0A495EE-48E5-43C9-8960-8083AF110375}">
      <dgm:prSet/>
      <dgm:spPr/>
      <dgm:t>
        <a:bodyPr/>
        <a:lstStyle/>
        <a:p>
          <a:endParaRPr lang="en-GB"/>
        </a:p>
      </dgm:t>
    </dgm:pt>
    <dgm:pt modelId="{904A172E-FFC0-48FD-ABDE-0495DCA105FE}">
      <dgm:prSet/>
      <dgm:spPr/>
      <dgm:t>
        <a:bodyPr/>
        <a:lstStyle/>
        <a:p>
          <a:r>
            <a:rPr lang="en-GB"/>
            <a:t>Suppliers</a:t>
          </a:r>
          <a:endParaRPr lang="en-US"/>
        </a:p>
      </dgm:t>
    </dgm:pt>
    <dgm:pt modelId="{32D19512-BD21-4D5E-8E2C-1E970C3046B1}" type="parTrans" cxnId="{490A2769-5FA9-4FD7-9D34-0FA17CF8D096}">
      <dgm:prSet/>
      <dgm:spPr/>
      <dgm:t>
        <a:bodyPr/>
        <a:lstStyle/>
        <a:p>
          <a:endParaRPr lang="en-GB"/>
        </a:p>
      </dgm:t>
    </dgm:pt>
    <dgm:pt modelId="{073F7B01-233F-4A10-9D2E-F7CA340E0523}" type="sibTrans" cxnId="{490A2769-5FA9-4FD7-9D34-0FA17CF8D096}">
      <dgm:prSet/>
      <dgm:spPr/>
      <dgm:t>
        <a:bodyPr/>
        <a:lstStyle/>
        <a:p>
          <a:endParaRPr lang="en-GB"/>
        </a:p>
      </dgm:t>
    </dgm:pt>
    <dgm:pt modelId="{8F828536-9801-455A-AC4C-2AE013C207B1}">
      <dgm:prSet/>
      <dgm:spPr/>
      <dgm:t>
        <a:bodyPr/>
        <a:lstStyle/>
        <a:p>
          <a:r>
            <a:rPr lang="en-GB"/>
            <a:t>The government</a:t>
          </a:r>
          <a:endParaRPr lang="en-US"/>
        </a:p>
      </dgm:t>
    </dgm:pt>
    <dgm:pt modelId="{E91ED81E-B993-4AAF-B59A-D21D405B231E}" type="parTrans" cxnId="{A22A7325-9258-4577-A79A-FBD986FFC056}">
      <dgm:prSet/>
      <dgm:spPr/>
      <dgm:t>
        <a:bodyPr/>
        <a:lstStyle/>
        <a:p>
          <a:endParaRPr lang="en-GB"/>
        </a:p>
      </dgm:t>
    </dgm:pt>
    <dgm:pt modelId="{15A9FA5A-ED9B-4587-B76A-8DC1E8960F6D}" type="sibTrans" cxnId="{A22A7325-9258-4577-A79A-FBD986FFC056}">
      <dgm:prSet/>
      <dgm:spPr/>
      <dgm:t>
        <a:bodyPr/>
        <a:lstStyle/>
        <a:p>
          <a:endParaRPr lang="en-GB"/>
        </a:p>
      </dgm:t>
    </dgm:pt>
    <dgm:pt modelId="{7FF066E3-A67B-42F3-A332-DC3587EAB9A1}">
      <dgm:prSet/>
      <dgm:spPr/>
      <dgm:t>
        <a:bodyPr/>
        <a:lstStyle/>
        <a:p>
          <a:r>
            <a:rPr lang="en-GB"/>
            <a:t>The society as a whole</a:t>
          </a:r>
          <a:endParaRPr lang="en-US"/>
        </a:p>
      </dgm:t>
    </dgm:pt>
    <dgm:pt modelId="{801760FD-E8F5-4215-927D-3FD1468CA1F2}" type="parTrans" cxnId="{CACE4FBE-7E1A-4674-9323-1F5F1F4FE9EE}">
      <dgm:prSet/>
      <dgm:spPr/>
      <dgm:t>
        <a:bodyPr/>
        <a:lstStyle/>
        <a:p>
          <a:endParaRPr lang="en-GB"/>
        </a:p>
      </dgm:t>
    </dgm:pt>
    <dgm:pt modelId="{84D2FF0C-2163-4046-A03E-21FC5C03821F}" type="sibTrans" cxnId="{CACE4FBE-7E1A-4674-9323-1F5F1F4FE9EE}">
      <dgm:prSet/>
      <dgm:spPr/>
      <dgm:t>
        <a:bodyPr/>
        <a:lstStyle/>
        <a:p>
          <a:endParaRPr lang="en-GB"/>
        </a:p>
      </dgm:t>
    </dgm:pt>
    <dgm:pt modelId="{61C7510C-18F4-4ADA-B0AF-1B3FBEBAB773}" type="pres">
      <dgm:prSet presAssocID="{F781D905-D6E9-4A50-880E-B64F54491640}" presName="vert0" presStyleCnt="0">
        <dgm:presLayoutVars>
          <dgm:dir/>
          <dgm:animOne val="branch"/>
          <dgm:animLvl val="lvl"/>
        </dgm:presLayoutVars>
      </dgm:prSet>
      <dgm:spPr/>
    </dgm:pt>
    <dgm:pt modelId="{23EBB8CD-F598-4DE8-BB5A-9EC057124E44}" type="pres">
      <dgm:prSet presAssocID="{390721FE-69FB-4464-9365-D6DA6CE66AD5}" presName="thickLine" presStyleLbl="alignNode1" presStyleIdx="0" presStyleCnt="8"/>
      <dgm:spPr/>
    </dgm:pt>
    <dgm:pt modelId="{1DE22AE6-DEFB-48F8-AB67-CF9E59CEACC8}" type="pres">
      <dgm:prSet presAssocID="{390721FE-69FB-4464-9365-D6DA6CE66AD5}" presName="horz1" presStyleCnt="0"/>
      <dgm:spPr/>
    </dgm:pt>
    <dgm:pt modelId="{803636D3-98D7-4EC7-BB8B-86035F4A2940}" type="pres">
      <dgm:prSet presAssocID="{390721FE-69FB-4464-9365-D6DA6CE66AD5}" presName="tx1" presStyleLbl="revTx" presStyleIdx="0" presStyleCnt="8"/>
      <dgm:spPr/>
    </dgm:pt>
    <dgm:pt modelId="{75E85757-D6EB-4C67-B4AF-9BC9ADB070BF}" type="pres">
      <dgm:prSet presAssocID="{390721FE-69FB-4464-9365-D6DA6CE66AD5}" presName="vert1" presStyleCnt="0"/>
      <dgm:spPr/>
    </dgm:pt>
    <dgm:pt modelId="{55D607CE-FFE3-40A8-B0D4-517039B14522}" type="pres">
      <dgm:prSet presAssocID="{D22209C9-B6FE-4226-856D-1D5360F53BB2}" presName="thickLine" presStyleLbl="alignNode1" presStyleIdx="1" presStyleCnt="8"/>
      <dgm:spPr/>
    </dgm:pt>
    <dgm:pt modelId="{EFCEE58B-D986-4799-9961-877B6D72C503}" type="pres">
      <dgm:prSet presAssocID="{D22209C9-B6FE-4226-856D-1D5360F53BB2}" presName="horz1" presStyleCnt="0"/>
      <dgm:spPr/>
    </dgm:pt>
    <dgm:pt modelId="{E21B0027-07D4-4C48-A498-5D0ABFC2FBB4}" type="pres">
      <dgm:prSet presAssocID="{D22209C9-B6FE-4226-856D-1D5360F53BB2}" presName="tx1" presStyleLbl="revTx" presStyleIdx="1" presStyleCnt="8"/>
      <dgm:spPr/>
    </dgm:pt>
    <dgm:pt modelId="{4AA6F101-1B09-4CB3-BD9E-970378C205BD}" type="pres">
      <dgm:prSet presAssocID="{D22209C9-B6FE-4226-856D-1D5360F53BB2}" presName="vert1" presStyleCnt="0"/>
      <dgm:spPr/>
    </dgm:pt>
    <dgm:pt modelId="{1AC68F58-CDBA-46AD-A677-877E56D6ACEC}" type="pres">
      <dgm:prSet presAssocID="{8B838693-EF97-46DF-8557-C767F5183272}" presName="thickLine" presStyleLbl="alignNode1" presStyleIdx="2" presStyleCnt="8"/>
      <dgm:spPr/>
    </dgm:pt>
    <dgm:pt modelId="{2B315134-6520-4A99-A3F4-4DD5E19139D4}" type="pres">
      <dgm:prSet presAssocID="{8B838693-EF97-46DF-8557-C767F5183272}" presName="horz1" presStyleCnt="0"/>
      <dgm:spPr/>
    </dgm:pt>
    <dgm:pt modelId="{AD5B1997-3229-42E1-98B3-FED94992D482}" type="pres">
      <dgm:prSet presAssocID="{8B838693-EF97-46DF-8557-C767F5183272}" presName="tx1" presStyleLbl="revTx" presStyleIdx="2" presStyleCnt="8"/>
      <dgm:spPr/>
    </dgm:pt>
    <dgm:pt modelId="{DD62EE51-43B5-4E4C-9057-1596445F8D15}" type="pres">
      <dgm:prSet presAssocID="{8B838693-EF97-46DF-8557-C767F5183272}" presName="vert1" presStyleCnt="0"/>
      <dgm:spPr/>
    </dgm:pt>
    <dgm:pt modelId="{ED32129C-82D5-40D2-A8F2-B88CB0B295EB}" type="pres">
      <dgm:prSet presAssocID="{5168DD95-AB19-47A9-945E-A68CA74BE756}" presName="thickLine" presStyleLbl="alignNode1" presStyleIdx="3" presStyleCnt="8"/>
      <dgm:spPr/>
    </dgm:pt>
    <dgm:pt modelId="{625DA42B-8951-469E-9C7A-F6E0E678820A}" type="pres">
      <dgm:prSet presAssocID="{5168DD95-AB19-47A9-945E-A68CA74BE756}" presName="horz1" presStyleCnt="0"/>
      <dgm:spPr/>
    </dgm:pt>
    <dgm:pt modelId="{9C217113-3E09-48E3-AB26-12EDBB69EE5F}" type="pres">
      <dgm:prSet presAssocID="{5168DD95-AB19-47A9-945E-A68CA74BE756}" presName="tx1" presStyleLbl="revTx" presStyleIdx="3" presStyleCnt="8"/>
      <dgm:spPr/>
    </dgm:pt>
    <dgm:pt modelId="{C4114D9F-91A2-42D2-8485-916D4D1B60B3}" type="pres">
      <dgm:prSet presAssocID="{5168DD95-AB19-47A9-945E-A68CA74BE756}" presName="vert1" presStyleCnt="0"/>
      <dgm:spPr/>
    </dgm:pt>
    <dgm:pt modelId="{5C978DE5-3785-4C2B-BEB3-9098991BE759}" type="pres">
      <dgm:prSet presAssocID="{D6C74739-7796-4BC3-B777-758A50B03404}" presName="thickLine" presStyleLbl="alignNode1" presStyleIdx="4" presStyleCnt="8"/>
      <dgm:spPr/>
    </dgm:pt>
    <dgm:pt modelId="{86721EC5-80E9-4CE4-9B0D-DFD31CEABCB0}" type="pres">
      <dgm:prSet presAssocID="{D6C74739-7796-4BC3-B777-758A50B03404}" presName="horz1" presStyleCnt="0"/>
      <dgm:spPr/>
    </dgm:pt>
    <dgm:pt modelId="{E8251AB0-B4B9-409E-A97F-16EE8FAD06A6}" type="pres">
      <dgm:prSet presAssocID="{D6C74739-7796-4BC3-B777-758A50B03404}" presName="tx1" presStyleLbl="revTx" presStyleIdx="4" presStyleCnt="8"/>
      <dgm:spPr/>
    </dgm:pt>
    <dgm:pt modelId="{79CFC723-BE91-4895-AA0F-A2340BCC7C5D}" type="pres">
      <dgm:prSet presAssocID="{D6C74739-7796-4BC3-B777-758A50B03404}" presName="vert1" presStyleCnt="0"/>
      <dgm:spPr/>
    </dgm:pt>
    <dgm:pt modelId="{C3C0E429-75C2-47DB-B15A-D8E17E52A489}" type="pres">
      <dgm:prSet presAssocID="{904A172E-FFC0-48FD-ABDE-0495DCA105FE}" presName="thickLine" presStyleLbl="alignNode1" presStyleIdx="5" presStyleCnt="8"/>
      <dgm:spPr/>
    </dgm:pt>
    <dgm:pt modelId="{D8AA4256-053F-441B-AB1D-28F17AED0642}" type="pres">
      <dgm:prSet presAssocID="{904A172E-FFC0-48FD-ABDE-0495DCA105FE}" presName="horz1" presStyleCnt="0"/>
      <dgm:spPr/>
    </dgm:pt>
    <dgm:pt modelId="{9CF03CBE-F792-44C3-BED9-8AB08116D0A0}" type="pres">
      <dgm:prSet presAssocID="{904A172E-FFC0-48FD-ABDE-0495DCA105FE}" presName="tx1" presStyleLbl="revTx" presStyleIdx="5" presStyleCnt="8"/>
      <dgm:spPr/>
    </dgm:pt>
    <dgm:pt modelId="{9489D375-0982-4403-98F7-76B7F9F6F7DE}" type="pres">
      <dgm:prSet presAssocID="{904A172E-FFC0-48FD-ABDE-0495DCA105FE}" presName="vert1" presStyleCnt="0"/>
      <dgm:spPr/>
    </dgm:pt>
    <dgm:pt modelId="{B4590C76-E6A9-4C51-9709-C2C6819BC30E}" type="pres">
      <dgm:prSet presAssocID="{8F828536-9801-455A-AC4C-2AE013C207B1}" presName="thickLine" presStyleLbl="alignNode1" presStyleIdx="6" presStyleCnt="8"/>
      <dgm:spPr/>
    </dgm:pt>
    <dgm:pt modelId="{58520D03-133C-468B-AE30-29B74E839EFD}" type="pres">
      <dgm:prSet presAssocID="{8F828536-9801-455A-AC4C-2AE013C207B1}" presName="horz1" presStyleCnt="0"/>
      <dgm:spPr/>
    </dgm:pt>
    <dgm:pt modelId="{A4141FA5-47E2-4EA1-8F1E-04246B503E67}" type="pres">
      <dgm:prSet presAssocID="{8F828536-9801-455A-AC4C-2AE013C207B1}" presName="tx1" presStyleLbl="revTx" presStyleIdx="6" presStyleCnt="8"/>
      <dgm:spPr/>
    </dgm:pt>
    <dgm:pt modelId="{DC94439D-B667-4A10-B7C9-3EFC5B134ADA}" type="pres">
      <dgm:prSet presAssocID="{8F828536-9801-455A-AC4C-2AE013C207B1}" presName="vert1" presStyleCnt="0"/>
      <dgm:spPr/>
    </dgm:pt>
    <dgm:pt modelId="{4B1E2DC5-CC97-466B-A563-2CA84D21E55F}" type="pres">
      <dgm:prSet presAssocID="{7FF066E3-A67B-42F3-A332-DC3587EAB9A1}" presName="thickLine" presStyleLbl="alignNode1" presStyleIdx="7" presStyleCnt="8"/>
      <dgm:spPr/>
    </dgm:pt>
    <dgm:pt modelId="{D1DD7807-362C-43E8-9AFE-AC9BABBA8D22}" type="pres">
      <dgm:prSet presAssocID="{7FF066E3-A67B-42F3-A332-DC3587EAB9A1}" presName="horz1" presStyleCnt="0"/>
      <dgm:spPr/>
    </dgm:pt>
    <dgm:pt modelId="{40144937-2324-4229-A19C-EC247A27EF82}" type="pres">
      <dgm:prSet presAssocID="{7FF066E3-A67B-42F3-A332-DC3587EAB9A1}" presName="tx1" presStyleLbl="revTx" presStyleIdx="7" presStyleCnt="8"/>
      <dgm:spPr/>
    </dgm:pt>
    <dgm:pt modelId="{00943100-2E82-424F-8888-588949F96874}" type="pres">
      <dgm:prSet presAssocID="{7FF066E3-A67B-42F3-A332-DC3587EAB9A1}" presName="vert1" presStyleCnt="0"/>
      <dgm:spPr/>
    </dgm:pt>
  </dgm:ptLst>
  <dgm:cxnLst>
    <dgm:cxn modelId="{A22A7325-9258-4577-A79A-FBD986FFC056}" srcId="{F781D905-D6E9-4A50-880E-B64F54491640}" destId="{8F828536-9801-455A-AC4C-2AE013C207B1}" srcOrd="6" destOrd="0" parTransId="{E91ED81E-B993-4AAF-B59A-D21D405B231E}" sibTransId="{15A9FA5A-ED9B-4587-B76A-8DC1E8960F6D}"/>
    <dgm:cxn modelId="{889CAD33-F452-46F3-8E22-D137A872B9D9}" srcId="{F781D905-D6E9-4A50-880E-B64F54491640}" destId="{D22209C9-B6FE-4226-856D-1D5360F53BB2}" srcOrd="1" destOrd="0" parTransId="{DD15072C-1740-4FDC-998B-EA4C05B8C51B}" sibTransId="{F30E86C9-D7AD-4D44-9E3B-04D8CB698857}"/>
    <dgm:cxn modelId="{E74B2A37-CC3E-4232-AA83-0BC1B88F94B7}" srcId="{F781D905-D6E9-4A50-880E-B64F54491640}" destId="{8B838693-EF97-46DF-8557-C767F5183272}" srcOrd="2" destOrd="0" parTransId="{FE7A2D0B-9646-424F-96A2-CEB3034F4A3C}" sibTransId="{EAEE14F7-BB20-4BAD-A558-2224795B40E5}"/>
    <dgm:cxn modelId="{2E1C184D-160E-4207-BABD-95EEF278C0A0}" type="presOf" srcId="{904A172E-FFC0-48FD-ABDE-0495DCA105FE}" destId="{9CF03CBE-F792-44C3-BED9-8AB08116D0A0}" srcOrd="0" destOrd="0" presId="urn:microsoft.com/office/officeart/2008/layout/LinedList"/>
    <dgm:cxn modelId="{F7F59B55-20A0-4AA6-AB79-FC364FB63A57}" type="presOf" srcId="{390721FE-69FB-4464-9365-D6DA6CE66AD5}" destId="{803636D3-98D7-4EC7-BB8B-86035F4A2940}" srcOrd="0" destOrd="0" presId="urn:microsoft.com/office/officeart/2008/layout/LinedList"/>
    <dgm:cxn modelId="{490A2769-5FA9-4FD7-9D34-0FA17CF8D096}" srcId="{F781D905-D6E9-4A50-880E-B64F54491640}" destId="{904A172E-FFC0-48FD-ABDE-0495DCA105FE}" srcOrd="5" destOrd="0" parTransId="{32D19512-BD21-4D5E-8E2C-1E970C3046B1}" sibTransId="{073F7B01-233F-4A10-9D2E-F7CA340E0523}"/>
    <dgm:cxn modelId="{88D78F71-2D2B-4770-8197-4F109EB15FAF}" type="presOf" srcId="{D22209C9-B6FE-4226-856D-1D5360F53BB2}" destId="{E21B0027-07D4-4C48-A498-5D0ABFC2FBB4}" srcOrd="0" destOrd="0" presId="urn:microsoft.com/office/officeart/2008/layout/LinedList"/>
    <dgm:cxn modelId="{B9C4D391-F792-4C77-B7EA-6989CC26151B}" type="presOf" srcId="{D6C74739-7796-4BC3-B777-758A50B03404}" destId="{E8251AB0-B4B9-409E-A97F-16EE8FAD06A6}" srcOrd="0" destOrd="0" presId="urn:microsoft.com/office/officeart/2008/layout/LinedList"/>
    <dgm:cxn modelId="{318DFA95-BF22-4F76-A2BB-425408F5FC18}" type="presOf" srcId="{7FF066E3-A67B-42F3-A332-DC3587EAB9A1}" destId="{40144937-2324-4229-A19C-EC247A27EF82}" srcOrd="0" destOrd="0" presId="urn:microsoft.com/office/officeart/2008/layout/LinedList"/>
    <dgm:cxn modelId="{29A4F997-DFEE-48F9-AB37-9F4A3D218D84}" srcId="{F781D905-D6E9-4A50-880E-B64F54491640}" destId="{5168DD95-AB19-47A9-945E-A68CA74BE756}" srcOrd="3" destOrd="0" parTransId="{FB94E3CE-38A6-455D-9C62-94106D2C9D37}" sibTransId="{AEB1791F-6B07-4902-9D96-1570039E9F7B}"/>
    <dgm:cxn modelId="{D53CA0B2-CD38-4883-8C62-B89CC8049D78}" type="presOf" srcId="{F781D905-D6E9-4A50-880E-B64F54491640}" destId="{61C7510C-18F4-4ADA-B0AF-1B3FBEBAB773}" srcOrd="0" destOrd="0" presId="urn:microsoft.com/office/officeart/2008/layout/LinedList"/>
    <dgm:cxn modelId="{CACE4FBE-7E1A-4674-9323-1F5F1F4FE9EE}" srcId="{F781D905-D6E9-4A50-880E-B64F54491640}" destId="{7FF066E3-A67B-42F3-A332-DC3587EAB9A1}" srcOrd="7" destOrd="0" parTransId="{801760FD-E8F5-4215-927D-3FD1468CA1F2}" sibTransId="{84D2FF0C-2163-4046-A03E-21FC5C03821F}"/>
    <dgm:cxn modelId="{C9B872C6-E456-4A4E-9DF5-0BC2575688FC}" type="presOf" srcId="{8B838693-EF97-46DF-8557-C767F5183272}" destId="{AD5B1997-3229-42E1-98B3-FED94992D482}" srcOrd="0" destOrd="0" presId="urn:microsoft.com/office/officeart/2008/layout/LinedList"/>
    <dgm:cxn modelId="{E81196D8-5214-4ACA-B398-833A226FEE49}" type="presOf" srcId="{5168DD95-AB19-47A9-945E-A68CA74BE756}" destId="{9C217113-3E09-48E3-AB26-12EDBB69EE5F}" srcOrd="0" destOrd="0" presId="urn:microsoft.com/office/officeart/2008/layout/LinedList"/>
    <dgm:cxn modelId="{BAD358DA-34DD-4276-AEF6-76701F708C74}" srcId="{F781D905-D6E9-4A50-880E-B64F54491640}" destId="{390721FE-69FB-4464-9365-D6DA6CE66AD5}" srcOrd="0" destOrd="0" parTransId="{74862397-4D1A-405D-8B47-C2D96761D9BB}" sibTransId="{463B354A-2B7C-4530-9644-52A7BA89BA29}"/>
    <dgm:cxn modelId="{2731A6DE-7CDA-44D9-B478-668A7BD5F4CD}" type="presOf" srcId="{8F828536-9801-455A-AC4C-2AE013C207B1}" destId="{A4141FA5-47E2-4EA1-8F1E-04246B503E67}" srcOrd="0" destOrd="0" presId="urn:microsoft.com/office/officeart/2008/layout/LinedList"/>
    <dgm:cxn modelId="{D0A495EE-48E5-43C9-8960-8083AF110375}" srcId="{F781D905-D6E9-4A50-880E-B64F54491640}" destId="{D6C74739-7796-4BC3-B777-758A50B03404}" srcOrd="4" destOrd="0" parTransId="{9BE185FB-48CF-4F6C-ADA4-83CD55AE7B78}" sibTransId="{A30214A7-1A3C-46BB-B2B2-86A5DF2C657C}"/>
    <dgm:cxn modelId="{A9073916-47FA-4A72-A7B7-4D4FBDC0592A}" type="presParOf" srcId="{61C7510C-18F4-4ADA-B0AF-1B3FBEBAB773}" destId="{23EBB8CD-F598-4DE8-BB5A-9EC057124E44}" srcOrd="0" destOrd="0" presId="urn:microsoft.com/office/officeart/2008/layout/LinedList"/>
    <dgm:cxn modelId="{46D44EF8-2B44-4E14-88C6-2F312BF6BEC3}" type="presParOf" srcId="{61C7510C-18F4-4ADA-B0AF-1B3FBEBAB773}" destId="{1DE22AE6-DEFB-48F8-AB67-CF9E59CEACC8}" srcOrd="1" destOrd="0" presId="urn:microsoft.com/office/officeart/2008/layout/LinedList"/>
    <dgm:cxn modelId="{80BDEEF4-A484-421B-A8FB-122BFC007FAD}" type="presParOf" srcId="{1DE22AE6-DEFB-48F8-AB67-CF9E59CEACC8}" destId="{803636D3-98D7-4EC7-BB8B-86035F4A2940}" srcOrd="0" destOrd="0" presId="urn:microsoft.com/office/officeart/2008/layout/LinedList"/>
    <dgm:cxn modelId="{E7D65113-2C2D-41AD-A3D5-B2A657648AFA}" type="presParOf" srcId="{1DE22AE6-DEFB-48F8-AB67-CF9E59CEACC8}" destId="{75E85757-D6EB-4C67-B4AF-9BC9ADB070BF}" srcOrd="1" destOrd="0" presId="urn:microsoft.com/office/officeart/2008/layout/LinedList"/>
    <dgm:cxn modelId="{D6E27016-C4D9-4867-AEE4-8B2A28771503}" type="presParOf" srcId="{61C7510C-18F4-4ADA-B0AF-1B3FBEBAB773}" destId="{55D607CE-FFE3-40A8-B0D4-517039B14522}" srcOrd="2" destOrd="0" presId="urn:microsoft.com/office/officeart/2008/layout/LinedList"/>
    <dgm:cxn modelId="{D976D519-1A84-4999-B32F-78B169F3DE5E}" type="presParOf" srcId="{61C7510C-18F4-4ADA-B0AF-1B3FBEBAB773}" destId="{EFCEE58B-D986-4799-9961-877B6D72C503}" srcOrd="3" destOrd="0" presId="urn:microsoft.com/office/officeart/2008/layout/LinedList"/>
    <dgm:cxn modelId="{F544D8C8-E00C-4A71-B4F5-A63C54826C8B}" type="presParOf" srcId="{EFCEE58B-D986-4799-9961-877B6D72C503}" destId="{E21B0027-07D4-4C48-A498-5D0ABFC2FBB4}" srcOrd="0" destOrd="0" presId="urn:microsoft.com/office/officeart/2008/layout/LinedList"/>
    <dgm:cxn modelId="{2962752A-477D-45B3-82D9-200F51260482}" type="presParOf" srcId="{EFCEE58B-D986-4799-9961-877B6D72C503}" destId="{4AA6F101-1B09-4CB3-BD9E-970378C205BD}" srcOrd="1" destOrd="0" presId="urn:microsoft.com/office/officeart/2008/layout/LinedList"/>
    <dgm:cxn modelId="{B2335835-180E-4DB1-B7C7-5B4EFC74696C}" type="presParOf" srcId="{61C7510C-18F4-4ADA-B0AF-1B3FBEBAB773}" destId="{1AC68F58-CDBA-46AD-A677-877E56D6ACEC}" srcOrd="4" destOrd="0" presId="urn:microsoft.com/office/officeart/2008/layout/LinedList"/>
    <dgm:cxn modelId="{4190B2C1-601E-44F1-809E-26167BE9B593}" type="presParOf" srcId="{61C7510C-18F4-4ADA-B0AF-1B3FBEBAB773}" destId="{2B315134-6520-4A99-A3F4-4DD5E19139D4}" srcOrd="5" destOrd="0" presId="urn:microsoft.com/office/officeart/2008/layout/LinedList"/>
    <dgm:cxn modelId="{D3F1D63F-CC7C-4E30-A38F-1BDBB20DF46C}" type="presParOf" srcId="{2B315134-6520-4A99-A3F4-4DD5E19139D4}" destId="{AD5B1997-3229-42E1-98B3-FED94992D482}" srcOrd="0" destOrd="0" presId="urn:microsoft.com/office/officeart/2008/layout/LinedList"/>
    <dgm:cxn modelId="{C50E5D16-0A1E-4888-8556-20D28EEF2569}" type="presParOf" srcId="{2B315134-6520-4A99-A3F4-4DD5E19139D4}" destId="{DD62EE51-43B5-4E4C-9057-1596445F8D15}" srcOrd="1" destOrd="0" presId="urn:microsoft.com/office/officeart/2008/layout/LinedList"/>
    <dgm:cxn modelId="{8B1E1558-7B56-451F-80BA-CE3B825B491C}" type="presParOf" srcId="{61C7510C-18F4-4ADA-B0AF-1B3FBEBAB773}" destId="{ED32129C-82D5-40D2-A8F2-B88CB0B295EB}" srcOrd="6" destOrd="0" presId="urn:microsoft.com/office/officeart/2008/layout/LinedList"/>
    <dgm:cxn modelId="{61934C7D-43FE-4727-AA26-9C73B8BB009B}" type="presParOf" srcId="{61C7510C-18F4-4ADA-B0AF-1B3FBEBAB773}" destId="{625DA42B-8951-469E-9C7A-F6E0E678820A}" srcOrd="7" destOrd="0" presId="urn:microsoft.com/office/officeart/2008/layout/LinedList"/>
    <dgm:cxn modelId="{E3036944-DBAD-4C32-8418-6FEF95815A1E}" type="presParOf" srcId="{625DA42B-8951-469E-9C7A-F6E0E678820A}" destId="{9C217113-3E09-48E3-AB26-12EDBB69EE5F}" srcOrd="0" destOrd="0" presId="urn:microsoft.com/office/officeart/2008/layout/LinedList"/>
    <dgm:cxn modelId="{A2288FB3-4541-4A1E-A20A-667EAA9B240A}" type="presParOf" srcId="{625DA42B-8951-469E-9C7A-F6E0E678820A}" destId="{C4114D9F-91A2-42D2-8485-916D4D1B60B3}" srcOrd="1" destOrd="0" presId="urn:microsoft.com/office/officeart/2008/layout/LinedList"/>
    <dgm:cxn modelId="{7D872DEA-8FF8-4402-B961-E2387867EBAB}" type="presParOf" srcId="{61C7510C-18F4-4ADA-B0AF-1B3FBEBAB773}" destId="{5C978DE5-3785-4C2B-BEB3-9098991BE759}" srcOrd="8" destOrd="0" presId="urn:microsoft.com/office/officeart/2008/layout/LinedList"/>
    <dgm:cxn modelId="{FD6F6F07-4E17-4D1C-AB8F-B621CF83F601}" type="presParOf" srcId="{61C7510C-18F4-4ADA-B0AF-1B3FBEBAB773}" destId="{86721EC5-80E9-4CE4-9B0D-DFD31CEABCB0}" srcOrd="9" destOrd="0" presId="urn:microsoft.com/office/officeart/2008/layout/LinedList"/>
    <dgm:cxn modelId="{95EB722A-4B7F-4EE0-9F25-2A9FF5A86C42}" type="presParOf" srcId="{86721EC5-80E9-4CE4-9B0D-DFD31CEABCB0}" destId="{E8251AB0-B4B9-409E-A97F-16EE8FAD06A6}" srcOrd="0" destOrd="0" presId="urn:microsoft.com/office/officeart/2008/layout/LinedList"/>
    <dgm:cxn modelId="{9A1F7EE3-0D0B-44D3-B80B-1F85F2E564E2}" type="presParOf" srcId="{86721EC5-80E9-4CE4-9B0D-DFD31CEABCB0}" destId="{79CFC723-BE91-4895-AA0F-A2340BCC7C5D}" srcOrd="1" destOrd="0" presId="urn:microsoft.com/office/officeart/2008/layout/LinedList"/>
    <dgm:cxn modelId="{ACA10226-1A65-41B1-BE7B-048E64275BF8}" type="presParOf" srcId="{61C7510C-18F4-4ADA-B0AF-1B3FBEBAB773}" destId="{C3C0E429-75C2-47DB-B15A-D8E17E52A489}" srcOrd="10" destOrd="0" presId="urn:microsoft.com/office/officeart/2008/layout/LinedList"/>
    <dgm:cxn modelId="{1C24F4E1-1115-4E3B-A678-B32627CDCCF3}" type="presParOf" srcId="{61C7510C-18F4-4ADA-B0AF-1B3FBEBAB773}" destId="{D8AA4256-053F-441B-AB1D-28F17AED0642}" srcOrd="11" destOrd="0" presId="urn:microsoft.com/office/officeart/2008/layout/LinedList"/>
    <dgm:cxn modelId="{61687DE7-6A59-4F15-AEC9-84312557DE2E}" type="presParOf" srcId="{D8AA4256-053F-441B-AB1D-28F17AED0642}" destId="{9CF03CBE-F792-44C3-BED9-8AB08116D0A0}" srcOrd="0" destOrd="0" presId="urn:microsoft.com/office/officeart/2008/layout/LinedList"/>
    <dgm:cxn modelId="{8C12B703-9DAE-4947-A070-5FCA7573B683}" type="presParOf" srcId="{D8AA4256-053F-441B-AB1D-28F17AED0642}" destId="{9489D375-0982-4403-98F7-76B7F9F6F7DE}" srcOrd="1" destOrd="0" presId="urn:microsoft.com/office/officeart/2008/layout/LinedList"/>
    <dgm:cxn modelId="{7D1114E7-BA3B-4D00-BC15-E461910585C9}" type="presParOf" srcId="{61C7510C-18F4-4ADA-B0AF-1B3FBEBAB773}" destId="{B4590C76-E6A9-4C51-9709-C2C6819BC30E}" srcOrd="12" destOrd="0" presId="urn:microsoft.com/office/officeart/2008/layout/LinedList"/>
    <dgm:cxn modelId="{725B4277-ECF7-4802-A4F2-05C93FEBBA57}" type="presParOf" srcId="{61C7510C-18F4-4ADA-B0AF-1B3FBEBAB773}" destId="{58520D03-133C-468B-AE30-29B74E839EFD}" srcOrd="13" destOrd="0" presId="urn:microsoft.com/office/officeart/2008/layout/LinedList"/>
    <dgm:cxn modelId="{528BD5A0-6B85-468C-8393-00AE145F7853}" type="presParOf" srcId="{58520D03-133C-468B-AE30-29B74E839EFD}" destId="{A4141FA5-47E2-4EA1-8F1E-04246B503E67}" srcOrd="0" destOrd="0" presId="urn:microsoft.com/office/officeart/2008/layout/LinedList"/>
    <dgm:cxn modelId="{8ECCED9A-6A16-4690-9F23-C0E077A9B9F1}" type="presParOf" srcId="{58520D03-133C-468B-AE30-29B74E839EFD}" destId="{DC94439D-B667-4A10-B7C9-3EFC5B134ADA}" srcOrd="1" destOrd="0" presId="urn:microsoft.com/office/officeart/2008/layout/LinedList"/>
    <dgm:cxn modelId="{26484A0E-1D63-4FED-8E39-4C0A42F06FEF}" type="presParOf" srcId="{61C7510C-18F4-4ADA-B0AF-1B3FBEBAB773}" destId="{4B1E2DC5-CC97-466B-A563-2CA84D21E55F}" srcOrd="14" destOrd="0" presId="urn:microsoft.com/office/officeart/2008/layout/LinedList"/>
    <dgm:cxn modelId="{9B6072CF-8679-400D-A837-7993EA791849}" type="presParOf" srcId="{61C7510C-18F4-4ADA-B0AF-1B3FBEBAB773}" destId="{D1DD7807-362C-43E8-9AFE-AC9BABBA8D22}" srcOrd="15" destOrd="0" presId="urn:microsoft.com/office/officeart/2008/layout/LinedList"/>
    <dgm:cxn modelId="{E863D18D-CA14-4BE0-9BA1-0AC7E6A28816}" type="presParOf" srcId="{D1DD7807-362C-43E8-9AFE-AC9BABBA8D22}" destId="{40144937-2324-4229-A19C-EC247A27EF82}" srcOrd="0" destOrd="0" presId="urn:microsoft.com/office/officeart/2008/layout/LinedList"/>
    <dgm:cxn modelId="{1F61B6A3-EB51-48C2-85A8-4B65EC5B9EDE}" type="presParOf" srcId="{D1DD7807-362C-43E8-9AFE-AC9BABBA8D22}" destId="{00943100-2E82-424F-8888-588949F9687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D89EF0D-0FA3-4DE7-9DFB-A967C9FE7960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54B5D370-6535-4F9A-92D3-6175E8CBC0F9}">
      <dgm:prSet/>
      <dgm:spPr/>
      <dgm:t>
        <a:bodyPr/>
        <a:lstStyle/>
        <a:p>
          <a:r>
            <a:rPr lang="en-GB"/>
            <a:t>Either </a:t>
          </a:r>
          <a:endParaRPr lang="en-US"/>
        </a:p>
      </dgm:t>
    </dgm:pt>
    <dgm:pt modelId="{60BE1827-BB46-4CD3-AD6E-F9140710BDA0}" type="parTrans" cxnId="{A3AE5E00-A621-49E6-BB1B-E6F2760307E8}">
      <dgm:prSet/>
      <dgm:spPr/>
      <dgm:t>
        <a:bodyPr/>
        <a:lstStyle/>
        <a:p>
          <a:endParaRPr lang="en-GB"/>
        </a:p>
      </dgm:t>
    </dgm:pt>
    <dgm:pt modelId="{E72C8EF0-FBBF-4465-968F-7EF49D6FB6BF}" type="sibTrans" cxnId="{A3AE5E00-A621-49E6-BB1B-E6F2760307E8}">
      <dgm:prSet/>
      <dgm:spPr/>
      <dgm:t>
        <a:bodyPr/>
        <a:lstStyle/>
        <a:p>
          <a:endParaRPr lang="en-GB"/>
        </a:p>
      </dgm:t>
    </dgm:pt>
    <dgm:pt modelId="{ED473BE8-E2DA-4783-AEE6-F862394C3C7D}">
      <dgm:prSet/>
      <dgm:spPr/>
      <dgm:t>
        <a:bodyPr/>
        <a:lstStyle/>
        <a:p>
          <a:r>
            <a:rPr lang="en-GB" dirty="0"/>
            <a:t>A compromise will be found so that each group’s interest is satisfied partially.</a:t>
          </a:r>
          <a:endParaRPr lang="en-US" dirty="0"/>
        </a:p>
      </dgm:t>
    </dgm:pt>
    <dgm:pt modelId="{66406EA7-38B1-42D2-918E-4B66CCA1CED3}" type="parTrans" cxnId="{0E0FA69C-27A8-4EF6-A18F-A1E4DA96AE6F}">
      <dgm:prSet/>
      <dgm:spPr/>
      <dgm:t>
        <a:bodyPr/>
        <a:lstStyle/>
        <a:p>
          <a:endParaRPr lang="en-GB"/>
        </a:p>
      </dgm:t>
    </dgm:pt>
    <dgm:pt modelId="{DBF628E9-6920-473A-BB39-0A2BB87057EB}" type="sibTrans" cxnId="{0E0FA69C-27A8-4EF6-A18F-A1E4DA96AE6F}">
      <dgm:prSet/>
      <dgm:spPr/>
      <dgm:t>
        <a:bodyPr/>
        <a:lstStyle/>
        <a:p>
          <a:endParaRPr lang="en-GB"/>
        </a:p>
      </dgm:t>
    </dgm:pt>
    <dgm:pt modelId="{C0AC92B0-846D-457F-B7A6-4CF869B51FED}">
      <dgm:prSet/>
      <dgm:spPr/>
      <dgm:t>
        <a:bodyPr/>
        <a:lstStyle/>
        <a:p>
          <a:r>
            <a:rPr lang="en-GB"/>
            <a:t>Or</a:t>
          </a:r>
          <a:endParaRPr lang="en-US"/>
        </a:p>
      </dgm:t>
    </dgm:pt>
    <dgm:pt modelId="{E52BA554-EFE5-4DD2-B496-3793DE472F7D}" type="parTrans" cxnId="{2D8DDB96-D2A5-47FC-87D2-72569012DD9A}">
      <dgm:prSet/>
      <dgm:spPr/>
      <dgm:t>
        <a:bodyPr/>
        <a:lstStyle/>
        <a:p>
          <a:endParaRPr lang="en-GB"/>
        </a:p>
      </dgm:t>
    </dgm:pt>
    <dgm:pt modelId="{6837FD40-901F-4663-AE37-05D1FAD98A3B}" type="sibTrans" cxnId="{2D8DDB96-D2A5-47FC-87D2-72569012DD9A}">
      <dgm:prSet/>
      <dgm:spPr/>
      <dgm:t>
        <a:bodyPr/>
        <a:lstStyle/>
        <a:p>
          <a:endParaRPr lang="en-GB"/>
        </a:p>
      </dgm:t>
    </dgm:pt>
    <dgm:pt modelId="{CAFE7D48-4400-449E-8725-AB9342F84701}">
      <dgm:prSet/>
      <dgm:spPr/>
      <dgm:t>
        <a:bodyPr/>
        <a:lstStyle/>
        <a:p>
          <a:r>
            <a:rPr lang="en-GB" dirty="0"/>
            <a:t>The interest of the most powerful stakeholder group is served; the interests of other stakeholder groups are ignored.</a:t>
          </a:r>
          <a:endParaRPr lang="en-US" dirty="0"/>
        </a:p>
      </dgm:t>
    </dgm:pt>
    <dgm:pt modelId="{09A05D6D-C992-4425-9262-B20B3B8D3B3B}" type="parTrans" cxnId="{7FC35301-B437-4C3E-BD74-CE189020CB42}">
      <dgm:prSet/>
      <dgm:spPr/>
      <dgm:t>
        <a:bodyPr/>
        <a:lstStyle/>
        <a:p>
          <a:endParaRPr lang="en-GB"/>
        </a:p>
      </dgm:t>
    </dgm:pt>
    <dgm:pt modelId="{883A4BFE-1A36-48A7-98D5-C38255D51BAF}" type="sibTrans" cxnId="{7FC35301-B437-4C3E-BD74-CE189020CB42}">
      <dgm:prSet/>
      <dgm:spPr/>
      <dgm:t>
        <a:bodyPr/>
        <a:lstStyle/>
        <a:p>
          <a:endParaRPr lang="en-GB"/>
        </a:p>
      </dgm:t>
    </dgm:pt>
    <dgm:pt modelId="{FED8386D-AE5C-4255-B206-DB241EB237C6}" type="pres">
      <dgm:prSet presAssocID="{7D89EF0D-0FA3-4DE7-9DFB-A967C9FE7960}" presName="Name0" presStyleCnt="0">
        <dgm:presLayoutVars>
          <dgm:dir/>
          <dgm:animLvl val="lvl"/>
          <dgm:resizeHandles val="exact"/>
        </dgm:presLayoutVars>
      </dgm:prSet>
      <dgm:spPr/>
    </dgm:pt>
    <dgm:pt modelId="{3210564C-A923-421D-A908-DE9FE2630FAA}" type="pres">
      <dgm:prSet presAssocID="{C0AC92B0-846D-457F-B7A6-4CF869B51FED}" presName="boxAndChildren" presStyleCnt="0"/>
      <dgm:spPr/>
    </dgm:pt>
    <dgm:pt modelId="{F76E5F47-FDDB-484B-9F31-F16A2930C2D3}" type="pres">
      <dgm:prSet presAssocID="{C0AC92B0-846D-457F-B7A6-4CF869B51FED}" presName="parentTextBox" presStyleLbl="alignNode1" presStyleIdx="0" presStyleCnt="2"/>
      <dgm:spPr/>
    </dgm:pt>
    <dgm:pt modelId="{18F1C335-F019-4E59-88DA-EB1417B1F7E8}" type="pres">
      <dgm:prSet presAssocID="{C0AC92B0-846D-457F-B7A6-4CF869B51FED}" presName="descendantBox" presStyleLbl="bgAccFollowNode1" presStyleIdx="0" presStyleCnt="2"/>
      <dgm:spPr/>
    </dgm:pt>
    <dgm:pt modelId="{A5331889-DB34-4F52-AE09-61648E17FB14}" type="pres">
      <dgm:prSet presAssocID="{E72C8EF0-FBBF-4465-968F-7EF49D6FB6BF}" presName="sp" presStyleCnt="0"/>
      <dgm:spPr/>
    </dgm:pt>
    <dgm:pt modelId="{AB83F5E4-7C68-4FF1-A38C-E44210A38610}" type="pres">
      <dgm:prSet presAssocID="{54B5D370-6535-4F9A-92D3-6175E8CBC0F9}" presName="arrowAndChildren" presStyleCnt="0"/>
      <dgm:spPr/>
    </dgm:pt>
    <dgm:pt modelId="{0B6068F4-2FE0-45DB-92FB-2DFA4EF9F70C}" type="pres">
      <dgm:prSet presAssocID="{54B5D370-6535-4F9A-92D3-6175E8CBC0F9}" presName="parentTextArrow" presStyleLbl="node1" presStyleIdx="0" presStyleCnt="0"/>
      <dgm:spPr/>
    </dgm:pt>
    <dgm:pt modelId="{52A482A5-FE2D-4D8B-A2E0-C9611756A32F}" type="pres">
      <dgm:prSet presAssocID="{54B5D370-6535-4F9A-92D3-6175E8CBC0F9}" presName="arrow" presStyleLbl="alignNode1" presStyleIdx="1" presStyleCnt="2"/>
      <dgm:spPr/>
    </dgm:pt>
    <dgm:pt modelId="{CD4A3BA2-F23C-485E-B796-C232337117DE}" type="pres">
      <dgm:prSet presAssocID="{54B5D370-6535-4F9A-92D3-6175E8CBC0F9}" presName="descendantArrow" presStyleLbl="bgAccFollowNode1" presStyleIdx="1" presStyleCnt="2"/>
      <dgm:spPr/>
    </dgm:pt>
  </dgm:ptLst>
  <dgm:cxnLst>
    <dgm:cxn modelId="{A3AE5E00-A621-49E6-BB1B-E6F2760307E8}" srcId="{7D89EF0D-0FA3-4DE7-9DFB-A967C9FE7960}" destId="{54B5D370-6535-4F9A-92D3-6175E8CBC0F9}" srcOrd="0" destOrd="0" parTransId="{60BE1827-BB46-4CD3-AD6E-F9140710BDA0}" sibTransId="{E72C8EF0-FBBF-4465-968F-7EF49D6FB6BF}"/>
    <dgm:cxn modelId="{7FC35301-B437-4C3E-BD74-CE189020CB42}" srcId="{C0AC92B0-846D-457F-B7A6-4CF869B51FED}" destId="{CAFE7D48-4400-449E-8725-AB9342F84701}" srcOrd="0" destOrd="0" parTransId="{09A05D6D-C992-4425-9262-B20B3B8D3B3B}" sibTransId="{883A4BFE-1A36-48A7-98D5-C38255D51BAF}"/>
    <dgm:cxn modelId="{AFB85D1C-BD49-4D0B-977F-31D298019534}" type="presOf" srcId="{54B5D370-6535-4F9A-92D3-6175E8CBC0F9}" destId="{52A482A5-FE2D-4D8B-A2E0-C9611756A32F}" srcOrd="1" destOrd="0" presId="urn:microsoft.com/office/officeart/2016/7/layout/VerticalDownArrowProcess"/>
    <dgm:cxn modelId="{1FBA1128-6814-41AA-865F-3A024FAB3CD6}" type="presOf" srcId="{ED473BE8-E2DA-4783-AEE6-F862394C3C7D}" destId="{CD4A3BA2-F23C-485E-B796-C232337117DE}" srcOrd="0" destOrd="0" presId="urn:microsoft.com/office/officeart/2016/7/layout/VerticalDownArrowProcess"/>
    <dgm:cxn modelId="{E421AA2D-3AF6-414F-ADEA-74BC64937064}" type="presOf" srcId="{54B5D370-6535-4F9A-92D3-6175E8CBC0F9}" destId="{0B6068F4-2FE0-45DB-92FB-2DFA4EF9F70C}" srcOrd="0" destOrd="0" presId="urn:microsoft.com/office/officeart/2016/7/layout/VerticalDownArrowProcess"/>
    <dgm:cxn modelId="{E98C5433-CCDE-440C-8DAD-1E63F5E9D291}" type="presOf" srcId="{C0AC92B0-846D-457F-B7A6-4CF869B51FED}" destId="{F76E5F47-FDDB-484B-9F31-F16A2930C2D3}" srcOrd="0" destOrd="0" presId="urn:microsoft.com/office/officeart/2016/7/layout/VerticalDownArrowProcess"/>
    <dgm:cxn modelId="{2D8DDB96-D2A5-47FC-87D2-72569012DD9A}" srcId="{7D89EF0D-0FA3-4DE7-9DFB-A967C9FE7960}" destId="{C0AC92B0-846D-457F-B7A6-4CF869B51FED}" srcOrd="1" destOrd="0" parTransId="{E52BA554-EFE5-4DD2-B496-3793DE472F7D}" sibTransId="{6837FD40-901F-4663-AE37-05D1FAD98A3B}"/>
    <dgm:cxn modelId="{218C9C9A-A474-4AC5-808F-1DABD355880B}" type="presOf" srcId="{CAFE7D48-4400-449E-8725-AB9342F84701}" destId="{18F1C335-F019-4E59-88DA-EB1417B1F7E8}" srcOrd="0" destOrd="0" presId="urn:microsoft.com/office/officeart/2016/7/layout/VerticalDownArrowProcess"/>
    <dgm:cxn modelId="{0E0FA69C-27A8-4EF6-A18F-A1E4DA96AE6F}" srcId="{54B5D370-6535-4F9A-92D3-6175E8CBC0F9}" destId="{ED473BE8-E2DA-4783-AEE6-F862394C3C7D}" srcOrd="0" destOrd="0" parTransId="{66406EA7-38B1-42D2-918E-4B66CCA1CED3}" sibTransId="{DBF628E9-6920-473A-BB39-0A2BB87057EB}"/>
    <dgm:cxn modelId="{E45AA4D5-9BED-456F-A8AC-287C4965F58B}" type="presOf" srcId="{7D89EF0D-0FA3-4DE7-9DFB-A967C9FE7960}" destId="{FED8386D-AE5C-4255-B206-DB241EB237C6}" srcOrd="0" destOrd="0" presId="urn:microsoft.com/office/officeart/2016/7/layout/VerticalDownArrowProcess"/>
    <dgm:cxn modelId="{047BFD75-E5E1-4C5F-9C0F-830FDA9185CD}" type="presParOf" srcId="{FED8386D-AE5C-4255-B206-DB241EB237C6}" destId="{3210564C-A923-421D-A908-DE9FE2630FAA}" srcOrd="0" destOrd="0" presId="urn:microsoft.com/office/officeart/2016/7/layout/VerticalDownArrowProcess"/>
    <dgm:cxn modelId="{2AEF8981-127F-4391-BC4F-2AE6EC70ADD7}" type="presParOf" srcId="{3210564C-A923-421D-A908-DE9FE2630FAA}" destId="{F76E5F47-FDDB-484B-9F31-F16A2930C2D3}" srcOrd="0" destOrd="0" presId="urn:microsoft.com/office/officeart/2016/7/layout/VerticalDownArrowProcess"/>
    <dgm:cxn modelId="{1050CB1B-063A-43DD-B443-A235D9F6477C}" type="presParOf" srcId="{3210564C-A923-421D-A908-DE9FE2630FAA}" destId="{18F1C335-F019-4E59-88DA-EB1417B1F7E8}" srcOrd="1" destOrd="0" presId="urn:microsoft.com/office/officeart/2016/7/layout/VerticalDownArrowProcess"/>
    <dgm:cxn modelId="{6E0FD66B-1C83-4526-B80D-062572BE66D1}" type="presParOf" srcId="{FED8386D-AE5C-4255-B206-DB241EB237C6}" destId="{A5331889-DB34-4F52-AE09-61648E17FB14}" srcOrd="1" destOrd="0" presId="urn:microsoft.com/office/officeart/2016/7/layout/VerticalDownArrowProcess"/>
    <dgm:cxn modelId="{C64423E8-3103-4CBF-9908-6EEF5D3C058A}" type="presParOf" srcId="{FED8386D-AE5C-4255-B206-DB241EB237C6}" destId="{AB83F5E4-7C68-4FF1-A38C-E44210A38610}" srcOrd="2" destOrd="0" presId="urn:microsoft.com/office/officeart/2016/7/layout/VerticalDownArrowProcess"/>
    <dgm:cxn modelId="{5AD62D15-3F01-4FED-AD85-F5FA5ED1FF09}" type="presParOf" srcId="{AB83F5E4-7C68-4FF1-A38C-E44210A38610}" destId="{0B6068F4-2FE0-45DB-92FB-2DFA4EF9F70C}" srcOrd="0" destOrd="0" presId="urn:microsoft.com/office/officeart/2016/7/layout/VerticalDownArrowProcess"/>
    <dgm:cxn modelId="{18753E15-46C0-4875-9100-64FA0D3B3367}" type="presParOf" srcId="{AB83F5E4-7C68-4FF1-A38C-E44210A38610}" destId="{52A482A5-FE2D-4D8B-A2E0-C9611756A32F}" srcOrd="1" destOrd="0" presId="urn:microsoft.com/office/officeart/2016/7/layout/VerticalDownArrowProcess"/>
    <dgm:cxn modelId="{E4AD6177-1416-48D0-AAC7-79EEC50BA03C}" type="presParOf" srcId="{AB83F5E4-7C68-4FF1-A38C-E44210A38610}" destId="{CD4A3BA2-F23C-485E-B796-C232337117D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US" dirty="0"/>
            <a:t>Nonfinancial objectives</a:t>
          </a:r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A8F114D-5ACC-44BB-B97D-7847CB3664F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8D05253-1C7B-4A4B-9625-38E5829A1ED4}">
      <dgm:prSet/>
      <dgm:spPr/>
      <dgm:t>
        <a:bodyPr/>
        <a:lstStyle/>
        <a:p>
          <a:r>
            <a:rPr lang="en-GB" dirty="0"/>
            <a:t>Nonfinancial goals may limit ability to create value for shareholders in the short term.</a:t>
          </a:r>
          <a:endParaRPr lang="en-US" dirty="0"/>
        </a:p>
      </dgm:t>
    </dgm:pt>
    <dgm:pt modelId="{3E0BD407-AB0D-4226-A173-9AB6241882B4}" type="parTrans" cxnId="{02426BB2-EF62-4391-B0BA-D3740328E051}">
      <dgm:prSet/>
      <dgm:spPr/>
      <dgm:t>
        <a:bodyPr/>
        <a:lstStyle/>
        <a:p>
          <a:endParaRPr lang="en-GB"/>
        </a:p>
      </dgm:t>
    </dgm:pt>
    <dgm:pt modelId="{7D2CE4ED-C52F-4EC9-B0C1-E7925647C24B}" type="sibTrans" cxnId="{02426BB2-EF62-4391-B0BA-D3740328E051}">
      <dgm:prSet/>
      <dgm:spPr/>
      <dgm:t>
        <a:bodyPr/>
        <a:lstStyle/>
        <a:p>
          <a:endParaRPr lang="en-GB"/>
        </a:p>
      </dgm:t>
    </dgm:pt>
    <dgm:pt modelId="{C0373CB3-C96E-4A50-A5DF-2E58D7857E7C}">
      <dgm:prSet/>
      <dgm:spPr/>
      <dgm:t>
        <a:bodyPr/>
        <a:lstStyle/>
        <a:p>
          <a:r>
            <a:rPr lang="en-GB" dirty="0"/>
            <a:t>Pursuing nonfinancial goals stresses on a stakeholder approach to creating value.</a:t>
          </a:r>
          <a:endParaRPr lang="en-US" dirty="0"/>
        </a:p>
      </dgm:t>
    </dgm:pt>
    <dgm:pt modelId="{894897EE-7278-42CB-9674-565A18A79257}" type="parTrans" cxnId="{FD7A5A66-EED7-439C-9CAC-DFE9A1BC1E5A}">
      <dgm:prSet/>
      <dgm:spPr/>
      <dgm:t>
        <a:bodyPr/>
        <a:lstStyle/>
        <a:p>
          <a:endParaRPr lang="en-GB"/>
        </a:p>
      </dgm:t>
    </dgm:pt>
    <dgm:pt modelId="{99A502D3-B1B0-4CED-972C-5A3F968FA3AE}" type="sibTrans" cxnId="{FD7A5A66-EED7-439C-9CAC-DFE9A1BC1E5A}">
      <dgm:prSet/>
      <dgm:spPr/>
      <dgm:t>
        <a:bodyPr/>
        <a:lstStyle/>
        <a:p>
          <a:endParaRPr lang="en-GB"/>
        </a:p>
      </dgm:t>
    </dgm:pt>
    <dgm:pt modelId="{EA9E929E-5683-4E69-B3C6-720F645D40D5}" type="pres">
      <dgm:prSet presAssocID="{FA8F114D-5ACC-44BB-B97D-7847CB3664F4}" presName="diagram" presStyleCnt="0">
        <dgm:presLayoutVars>
          <dgm:dir/>
          <dgm:resizeHandles val="exact"/>
        </dgm:presLayoutVars>
      </dgm:prSet>
      <dgm:spPr/>
    </dgm:pt>
    <dgm:pt modelId="{92F3049D-E110-4A95-8882-35C4A3E117D1}" type="pres">
      <dgm:prSet presAssocID="{D8D05253-1C7B-4A4B-9625-38E5829A1ED4}" presName="node" presStyleLbl="node1" presStyleIdx="0" presStyleCnt="2">
        <dgm:presLayoutVars>
          <dgm:bulletEnabled val="1"/>
        </dgm:presLayoutVars>
      </dgm:prSet>
      <dgm:spPr/>
    </dgm:pt>
    <dgm:pt modelId="{78841F6B-2EC3-483A-B219-D965E59BD5E6}" type="pres">
      <dgm:prSet presAssocID="{7D2CE4ED-C52F-4EC9-B0C1-E7925647C24B}" presName="sibTrans" presStyleCnt="0"/>
      <dgm:spPr/>
    </dgm:pt>
    <dgm:pt modelId="{3FAA0DEE-DB2C-4B08-82AC-237D9E60DC9E}" type="pres">
      <dgm:prSet presAssocID="{C0373CB3-C96E-4A50-A5DF-2E58D7857E7C}" presName="node" presStyleLbl="node1" presStyleIdx="1" presStyleCnt="2">
        <dgm:presLayoutVars>
          <dgm:bulletEnabled val="1"/>
        </dgm:presLayoutVars>
      </dgm:prSet>
      <dgm:spPr/>
    </dgm:pt>
  </dgm:ptLst>
  <dgm:cxnLst>
    <dgm:cxn modelId="{027AA31C-8F06-4700-B20D-E6ED82263918}" type="presOf" srcId="{C0373CB3-C96E-4A50-A5DF-2E58D7857E7C}" destId="{3FAA0DEE-DB2C-4B08-82AC-237D9E60DC9E}" srcOrd="0" destOrd="0" presId="urn:microsoft.com/office/officeart/2005/8/layout/default"/>
    <dgm:cxn modelId="{2B21C523-CB1E-4322-8300-0FAFED13F0AB}" type="presOf" srcId="{D8D05253-1C7B-4A4B-9625-38E5829A1ED4}" destId="{92F3049D-E110-4A95-8882-35C4A3E117D1}" srcOrd="0" destOrd="0" presId="urn:microsoft.com/office/officeart/2005/8/layout/default"/>
    <dgm:cxn modelId="{FD7A5A66-EED7-439C-9CAC-DFE9A1BC1E5A}" srcId="{FA8F114D-5ACC-44BB-B97D-7847CB3664F4}" destId="{C0373CB3-C96E-4A50-A5DF-2E58D7857E7C}" srcOrd="1" destOrd="0" parTransId="{894897EE-7278-42CB-9674-565A18A79257}" sibTransId="{99A502D3-B1B0-4CED-972C-5A3F968FA3AE}"/>
    <dgm:cxn modelId="{02426BB2-EF62-4391-B0BA-D3740328E051}" srcId="{FA8F114D-5ACC-44BB-B97D-7847CB3664F4}" destId="{D8D05253-1C7B-4A4B-9625-38E5829A1ED4}" srcOrd="0" destOrd="0" parTransId="{3E0BD407-AB0D-4226-A173-9AB6241882B4}" sibTransId="{7D2CE4ED-C52F-4EC9-B0C1-E7925647C24B}"/>
    <dgm:cxn modelId="{AFAA86ED-8EED-4929-95D4-7CE96ABFB1FC}" type="presOf" srcId="{FA8F114D-5ACC-44BB-B97D-7847CB3664F4}" destId="{EA9E929E-5683-4E69-B3C6-720F645D40D5}" srcOrd="0" destOrd="0" presId="urn:microsoft.com/office/officeart/2005/8/layout/default"/>
    <dgm:cxn modelId="{3B35FBD9-9602-4890-AF8F-58519DB97280}" type="presParOf" srcId="{EA9E929E-5683-4E69-B3C6-720F645D40D5}" destId="{92F3049D-E110-4A95-8882-35C4A3E117D1}" srcOrd="0" destOrd="0" presId="urn:microsoft.com/office/officeart/2005/8/layout/default"/>
    <dgm:cxn modelId="{73A95B63-DB43-43A9-A5C8-83799B78912D}" type="presParOf" srcId="{EA9E929E-5683-4E69-B3C6-720F645D40D5}" destId="{78841F6B-2EC3-483A-B219-D965E59BD5E6}" srcOrd="1" destOrd="0" presId="urn:microsoft.com/office/officeart/2005/8/layout/default"/>
    <dgm:cxn modelId="{A790A142-E8CC-4ABC-BE9B-B9236B05CDE3}" type="presParOf" srcId="{EA9E929E-5683-4E69-B3C6-720F645D40D5}" destId="{3FAA0DEE-DB2C-4B08-82AC-237D9E60DC9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E7FA822-6002-4C57-8BED-932C14FE7700}" type="doc">
      <dgm:prSet loTypeId="urn:microsoft.com/office/officeart/2008/layout/VerticalAccent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FBC17B9-9BD0-4690-9FF7-93279B59894D}">
      <dgm:prSet/>
      <dgm:spPr/>
      <dgm:t>
        <a:bodyPr/>
        <a:lstStyle/>
        <a:p>
          <a:r>
            <a:rPr lang="en-GB" dirty="0"/>
            <a:t>Customer satisfaction</a:t>
          </a:r>
          <a:endParaRPr lang="en-US" dirty="0"/>
        </a:p>
      </dgm:t>
    </dgm:pt>
    <dgm:pt modelId="{1D0B489D-37A5-4A9C-860B-FDF291E6249E}" type="parTrans" cxnId="{520EA609-874A-4A7F-A226-4AB59E46ACBF}">
      <dgm:prSet/>
      <dgm:spPr/>
      <dgm:t>
        <a:bodyPr/>
        <a:lstStyle/>
        <a:p>
          <a:endParaRPr lang="en-GB"/>
        </a:p>
      </dgm:t>
    </dgm:pt>
    <dgm:pt modelId="{3F6D62A2-6E4A-496E-BCA1-24F40C7F8DBF}" type="sibTrans" cxnId="{520EA609-874A-4A7F-A226-4AB59E46ACBF}">
      <dgm:prSet/>
      <dgm:spPr/>
      <dgm:t>
        <a:bodyPr/>
        <a:lstStyle/>
        <a:p>
          <a:endParaRPr lang="en-GB"/>
        </a:p>
      </dgm:t>
    </dgm:pt>
    <dgm:pt modelId="{3A126185-497D-42C4-A8AA-17958D4485FE}">
      <dgm:prSet/>
      <dgm:spPr/>
      <dgm:t>
        <a:bodyPr/>
        <a:lstStyle/>
        <a:p>
          <a:r>
            <a:rPr lang="en-GB"/>
            <a:t>Enhanced service conditions for staff</a:t>
          </a:r>
          <a:endParaRPr lang="en-US"/>
        </a:p>
      </dgm:t>
    </dgm:pt>
    <dgm:pt modelId="{0ABC8D65-8C24-4F38-A99B-C15BB5214B2A}" type="parTrans" cxnId="{29CEFA47-C33E-4A4A-89E7-E2E4969D3940}">
      <dgm:prSet/>
      <dgm:spPr/>
      <dgm:t>
        <a:bodyPr/>
        <a:lstStyle/>
        <a:p>
          <a:endParaRPr lang="en-GB"/>
        </a:p>
      </dgm:t>
    </dgm:pt>
    <dgm:pt modelId="{3485A2A7-1002-4FB4-8ADB-E74FD6E29AC2}" type="sibTrans" cxnId="{29CEFA47-C33E-4A4A-89E7-E2E4969D3940}">
      <dgm:prSet/>
      <dgm:spPr/>
      <dgm:t>
        <a:bodyPr/>
        <a:lstStyle/>
        <a:p>
          <a:endParaRPr lang="en-GB"/>
        </a:p>
      </dgm:t>
    </dgm:pt>
    <dgm:pt modelId="{9438E914-60CC-4921-ABF5-D4E230D6651D}">
      <dgm:prSet/>
      <dgm:spPr/>
      <dgm:t>
        <a:bodyPr/>
        <a:lstStyle/>
        <a:p>
          <a:r>
            <a:rPr lang="en-GB"/>
            <a:t>Reduction in environmental pollution</a:t>
          </a:r>
          <a:endParaRPr lang="en-US"/>
        </a:p>
      </dgm:t>
    </dgm:pt>
    <dgm:pt modelId="{1B8DF66C-283A-4FB0-9704-77B3799C6B33}" type="parTrans" cxnId="{2F975A39-AE7A-4098-928A-27C8D15E65D2}">
      <dgm:prSet/>
      <dgm:spPr/>
      <dgm:t>
        <a:bodyPr/>
        <a:lstStyle/>
        <a:p>
          <a:endParaRPr lang="en-GB"/>
        </a:p>
      </dgm:t>
    </dgm:pt>
    <dgm:pt modelId="{E8C7BC7E-4CD0-4A52-BF76-BCD7AC2BF87A}" type="sibTrans" cxnId="{2F975A39-AE7A-4098-928A-27C8D15E65D2}">
      <dgm:prSet/>
      <dgm:spPr/>
      <dgm:t>
        <a:bodyPr/>
        <a:lstStyle/>
        <a:p>
          <a:endParaRPr lang="en-GB"/>
        </a:p>
      </dgm:t>
    </dgm:pt>
    <dgm:pt modelId="{D48941CA-380F-42C7-B285-DFED43CF302D}">
      <dgm:prSet/>
      <dgm:spPr/>
      <dgm:t>
        <a:bodyPr/>
        <a:lstStyle/>
        <a:p>
          <a:r>
            <a:rPr lang="en-GB" dirty="0"/>
            <a:t>Support for worthy causes in the community</a:t>
          </a:r>
          <a:endParaRPr lang="en-US" dirty="0"/>
        </a:p>
      </dgm:t>
    </dgm:pt>
    <dgm:pt modelId="{169F1068-F2B1-4BBA-B424-D674FBE624FD}" type="parTrans" cxnId="{5B8D1CD1-B8A7-4A70-9E28-F02C707DD3F4}">
      <dgm:prSet/>
      <dgm:spPr/>
      <dgm:t>
        <a:bodyPr/>
        <a:lstStyle/>
        <a:p>
          <a:endParaRPr lang="en-GB"/>
        </a:p>
      </dgm:t>
    </dgm:pt>
    <dgm:pt modelId="{C4F0838E-2664-4FD6-B934-C9F1B98A6EFD}" type="sibTrans" cxnId="{5B8D1CD1-B8A7-4A70-9E28-F02C707DD3F4}">
      <dgm:prSet/>
      <dgm:spPr/>
      <dgm:t>
        <a:bodyPr/>
        <a:lstStyle/>
        <a:p>
          <a:endParaRPr lang="en-GB"/>
        </a:p>
      </dgm:t>
    </dgm:pt>
    <dgm:pt modelId="{A838A1B5-AF10-4455-BF75-E1BAD9F21E3D}" type="pres">
      <dgm:prSet presAssocID="{1E7FA822-6002-4C57-8BED-932C14FE7700}" presName="Name0" presStyleCnt="0">
        <dgm:presLayoutVars>
          <dgm:chMax/>
          <dgm:chPref/>
          <dgm:dir/>
        </dgm:presLayoutVars>
      </dgm:prSet>
      <dgm:spPr/>
    </dgm:pt>
    <dgm:pt modelId="{5FEDEDB5-DA76-476A-A978-F121C36CA5B0}" type="pres">
      <dgm:prSet presAssocID="{8FBC17B9-9BD0-4690-9FF7-93279B59894D}" presName="parenttextcomposite" presStyleCnt="0"/>
      <dgm:spPr/>
    </dgm:pt>
    <dgm:pt modelId="{1358A3FA-5455-4C8A-9ACA-239644BA13E2}" type="pres">
      <dgm:prSet presAssocID="{8FBC17B9-9BD0-4690-9FF7-93279B59894D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FBF49536-0464-447F-AF35-3D8DC64ACF81}" type="pres">
      <dgm:prSet presAssocID="{8FBC17B9-9BD0-4690-9FF7-93279B59894D}" presName="parallelogramComposite" presStyleCnt="0"/>
      <dgm:spPr/>
    </dgm:pt>
    <dgm:pt modelId="{A0A767D1-C728-4849-B576-0F12E72D0BE0}" type="pres">
      <dgm:prSet presAssocID="{8FBC17B9-9BD0-4690-9FF7-93279B59894D}" presName="parallelogram1" presStyleLbl="alignNode1" presStyleIdx="0" presStyleCnt="28"/>
      <dgm:spPr/>
    </dgm:pt>
    <dgm:pt modelId="{83E1EF40-E23C-42D7-9680-110320638E93}" type="pres">
      <dgm:prSet presAssocID="{8FBC17B9-9BD0-4690-9FF7-93279B59894D}" presName="parallelogram2" presStyleLbl="alignNode1" presStyleIdx="1" presStyleCnt="28"/>
      <dgm:spPr/>
    </dgm:pt>
    <dgm:pt modelId="{4C578E27-7464-4016-864C-8DE32523758A}" type="pres">
      <dgm:prSet presAssocID="{8FBC17B9-9BD0-4690-9FF7-93279B59894D}" presName="parallelogram3" presStyleLbl="alignNode1" presStyleIdx="2" presStyleCnt="28"/>
      <dgm:spPr/>
    </dgm:pt>
    <dgm:pt modelId="{E1A949A9-5C39-4A93-8BCA-DABA8CB6D759}" type="pres">
      <dgm:prSet presAssocID="{8FBC17B9-9BD0-4690-9FF7-93279B59894D}" presName="parallelogram4" presStyleLbl="alignNode1" presStyleIdx="3" presStyleCnt="28"/>
      <dgm:spPr/>
    </dgm:pt>
    <dgm:pt modelId="{E0DD1315-D87E-4797-8756-BCA871AEEFDA}" type="pres">
      <dgm:prSet presAssocID="{8FBC17B9-9BD0-4690-9FF7-93279B59894D}" presName="parallelogram5" presStyleLbl="alignNode1" presStyleIdx="4" presStyleCnt="28"/>
      <dgm:spPr/>
    </dgm:pt>
    <dgm:pt modelId="{05B26E60-9B04-42AD-8738-99C597253010}" type="pres">
      <dgm:prSet presAssocID="{8FBC17B9-9BD0-4690-9FF7-93279B59894D}" presName="parallelogram6" presStyleLbl="alignNode1" presStyleIdx="5" presStyleCnt="28"/>
      <dgm:spPr/>
    </dgm:pt>
    <dgm:pt modelId="{1A94C1B6-1E12-4ADA-A033-FD4AAA6D4137}" type="pres">
      <dgm:prSet presAssocID="{8FBC17B9-9BD0-4690-9FF7-93279B59894D}" presName="parallelogram7" presStyleLbl="alignNode1" presStyleIdx="6" presStyleCnt="28"/>
      <dgm:spPr/>
    </dgm:pt>
    <dgm:pt modelId="{D40EFDFF-0D02-4AAA-BFB2-550805956A9C}" type="pres">
      <dgm:prSet presAssocID="{3F6D62A2-6E4A-496E-BCA1-24F40C7F8DBF}" presName="sibTrans" presStyleCnt="0"/>
      <dgm:spPr/>
    </dgm:pt>
    <dgm:pt modelId="{511E29DE-B5BF-4445-A300-80E3493BDA5A}" type="pres">
      <dgm:prSet presAssocID="{3A126185-497D-42C4-A8AA-17958D4485FE}" presName="parenttextcomposite" presStyleCnt="0"/>
      <dgm:spPr/>
    </dgm:pt>
    <dgm:pt modelId="{24E6CBAE-DCA8-4A20-A81B-B646F76F8A9C}" type="pres">
      <dgm:prSet presAssocID="{3A126185-497D-42C4-A8AA-17958D4485FE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E119F7B9-A8E1-4775-BA3A-8304A6789AE6}" type="pres">
      <dgm:prSet presAssocID="{3A126185-497D-42C4-A8AA-17958D4485FE}" presName="parallelogramComposite" presStyleCnt="0"/>
      <dgm:spPr/>
    </dgm:pt>
    <dgm:pt modelId="{68456D51-0A1E-44B6-B007-5D825D3CBB2F}" type="pres">
      <dgm:prSet presAssocID="{3A126185-497D-42C4-A8AA-17958D4485FE}" presName="parallelogram1" presStyleLbl="alignNode1" presStyleIdx="7" presStyleCnt="28"/>
      <dgm:spPr/>
    </dgm:pt>
    <dgm:pt modelId="{C709A51E-1BD4-43E7-87CC-30D9A20DCC9F}" type="pres">
      <dgm:prSet presAssocID="{3A126185-497D-42C4-A8AA-17958D4485FE}" presName="parallelogram2" presStyleLbl="alignNode1" presStyleIdx="8" presStyleCnt="28"/>
      <dgm:spPr/>
    </dgm:pt>
    <dgm:pt modelId="{8D5BFE53-002C-4D0C-B405-BD5FE7394E4B}" type="pres">
      <dgm:prSet presAssocID="{3A126185-497D-42C4-A8AA-17958D4485FE}" presName="parallelogram3" presStyleLbl="alignNode1" presStyleIdx="9" presStyleCnt="28"/>
      <dgm:spPr/>
    </dgm:pt>
    <dgm:pt modelId="{50D93877-8054-41D9-A33E-D7FDBA04314D}" type="pres">
      <dgm:prSet presAssocID="{3A126185-497D-42C4-A8AA-17958D4485FE}" presName="parallelogram4" presStyleLbl="alignNode1" presStyleIdx="10" presStyleCnt="28"/>
      <dgm:spPr/>
    </dgm:pt>
    <dgm:pt modelId="{3B77941F-2ADC-4C07-9B1F-3BE9D7759775}" type="pres">
      <dgm:prSet presAssocID="{3A126185-497D-42C4-A8AA-17958D4485FE}" presName="parallelogram5" presStyleLbl="alignNode1" presStyleIdx="11" presStyleCnt="28"/>
      <dgm:spPr/>
    </dgm:pt>
    <dgm:pt modelId="{E0CB9E61-1187-4AD9-9939-EA35B2016A31}" type="pres">
      <dgm:prSet presAssocID="{3A126185-497D-42C4-A8AA-17958D4485FE}" presName="parallelogram6" presStyleLbl="alignNode1" presStyleIdx="12" presStyleCnt="28"/>
      <dgm:spPr/>
    </dgm:pt>
    <dgm:pt modelId="{627E4DD0-7167-4856-B98D-2CB282BA98DF}" type="pres">
      <dgm:prSet presAssocID="{3A126185-497D-42C4-A8AA-17958D4485FE}" presName="parallelogram7" presStyleLbl="alignNode1" presStyleIdx="13" presStyleCnt="28"/>
      <dgm:spPr/>
    </dgm:pt>
    <dgm:pt modelId="{D7E80C05-3EE5-4672-BA4A-29EDB2D08E8A}" type="pres">
      <dgm:prSet presAssocID="{3485A2A7-1002-4FB4-8ADB-E74FD6E29AC2}" presName="sibTrans" presStyleCnt="0"/>
      <dgm:spPr/>
    </dgm:pt>
    <dgm:pt modelId="{3DFD890B-24DA-4E12-B84F-785CD16E9D35}" type="pres">
      <dgm:prSet presAssocID="{9438E914-60CC-4921-ABF5-D4E230D6651D}" presName="parenttextcomposite" presStyleCnt="0"/>
      <dgm:spPr/>
    </dgm:pt>
    <dgm:pt modelId="{FE0D1B21-9793-48C3-ABB7-0E4B0EDE1BF1}" type="pres">
      <dgm:prSet presAssocID="{9438E914-60CC-4921-ABF5-D4E230D6651D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F43A8532-5061-4F10-98CF-66CC81C7CFA5}" type="pres">
      <dgm:prSet presAssocID="{9438E914-60CC-4921-ABF5-D4E230D6651D}" presName="parallelogramComposite" presStyleCnt="0"/>
      <dgm:spPr/>
    </dgm:pt>
    <dgm:pt modelId="{760E658B-E07A-4EDB-9C41-1274399109D8}" type="pres">
      <dgm:prSet presAssocID="{9438E914-60CC-4921-ABF5-D4E230D6651D}" presName="parallelogram1" presStyleLbl="alignNode1" presStyleIdx="14" presStyleCnt="28"/>
      <dgm:spPr/>
    </dgm:pt>
    <dgm:pt modelId="{9BADE35D-B1F4-4F6A-859E-28F5905FF33C}" type="pres">
      <dgm:prSet presAssocID="{9438E914-60CC-4921-ABF5-D4E230D6651D}" presName="parallelogram2" presStyleLbl="alignNode1" presStyleIdx="15" presStyleCnt="28"/>
      <dgm:spPr/>
    </dgm:pt>
    <dgm:pt modelId="{61FB3039-6BA0-4E8D-9FA6-D42E82C1D95F}" type="pres">
      <dgm:prSet presAssocID="{9438E914-60CC-4921-ABF5-D4E230D6651D}" presName="parallelogram3" presStyleLbl="alignNode1" presStyleIdx="16" presStyleCnt="28"/>
      <dgm:spPr/>
    </dgm:pt>
    <dgm:pt modelId="{F98940B3-7087-4681-AAEB-53B131EC222F}" type="pres">
      <dgm:prSet presAssocID="{9438E914-60CC-4921-ABF5-D4E230D6651D}" presName="parallelogram4" presStyleLbl="alignNode1" presStyleIdx="17" presStyleCnt="28"/>
      <dgm:spPr/>
    </dgm:pt>
    <dgm:pt modelId="{068B2624-59E6-42D7-9E5E-29DDF5B2159E}" type="pres">
      <dgm:prSet presAssocID="{9438E914-60CC-4921-ABF5-D4E230D6651D}" presName="parallelogram5" presStyleLbl="alignNode1" presStyleIdx="18" presStyleCnt="28"/>
      <dgm:spPr/>
    </dgm:pt>
    <dgm:pt modelId="{114F551E-F40C-467B-BE4F-05AEE4EB5967}" type="pres">
      <dgm:prSet presAssocID="{9438E914-60CC-4921-ABF5-D4E230D6651D}" presName="parallelogram6" presStyleLbl="alignNode1" presStyleIdx="19" presStyleCnt="28"/>
      <dgm:spPr/>
    </dgm:pt>
    <dgm:pt modelId="{FA30857A-3F08-4E57-A4EA-3231549FE7D5}" type="pres">
      <dgm:prSet presAssocID="{9438E914-60CC-4921-ABF5-D4E230D6651D}" presName="parallelogram7" presStyleLbl="alignNode1" presStyleIdx="20" presStyleCnt="28"/>
      <dgm:spPr/>
    </dgm:pt>
    <dgm:pt modelId="{0533FAA4-A521-47F6-9329-24CD01082178}" type="pres">
      <dgm:prSet presAssocID="{E8C7BC7E-4CD0-4A52-BF76-BCD7AC2BF87A}" presName="sibTrans" presStyleCnt="0"/>
      <dgm:spPr/>
    </dgm:pt>
    <dgm:pt modelId="{B35ECE4A-902F-479C-96DD-43C298A26245}" type="pres">
      <dgm:prSet presAssocID="{D48941CA-380F-42C7-B285-DFED43CF302D}" presName="parenttextcomposite" presStyleCnt="0"/>
      <dgm:spPr/>
    </dgm:pt>
    <dgm:pt modelId="{D173BF57-4B09-4C7F-B2F1-313147608425}" type="pres">
      <dgm:prSet presAssocID="{D48941CA-380F-42C7-B285-DFED43CF302D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6F7DB702-B10D-45CB-BE3C-229E06642D59}" type="pres">
      <dgm:prSet presAssocID="{D48941CA-380F-42C7-B285-DFED43CF302D}" presName="parallelogramComposite" presStyleCnt="0"/>
      <dgm:spPr/>
    </dgm:pt>
    <dgm:pt modelId="{252DC467-2782-4484-B96E-C00509310E0F}" type="pres">
      <dgm:prSet presAssocID="{D48941CA-380F-42C7-B285-DFED43CF302D}" presName="parallelogram1" presStyleLbl="alignNode1" presStyleIdx="21" presStyleCnt="28"/>
      <dgm:spPr/>
    </dgm:pt>
    <dgm:pt modelId="{F88058FB-BAA1-4052-80C6-BFB78FDB062F}" type="pres">
      <dgm:prSet presAssocID="{D48941CA-380F-42C7-B285-DFED43CF302D}" presName="parallelogram2" presStyleLbl="alignNode1" presStyleIdx="22" presStyleCnt="28"/>
      <dgm:spPr/>
    </dgm:pt>
    <dgm:pt modelId="{97866EA5-42BA-4E45-9590-456F8BA7E84F}" type="pres">
      <dgm:prSet presAssocID="{D48941CA-380F-42C7-B285-DFED43CF302D}" presName="parallelogram3" presStyleLbl="alignNode1" presStyleIdx="23" presStyleCnt="28"/>
      <dgm:spPr/>
    </dgm:pt>
    <dgm:pt modelId="{EE11FCA2-450A-4EDB-9098-1D9089B59B40}" type="pres">
      <dgm:prSet presAssocID="{D48941CA-380F-42C7-B285-DFED43CF302D}" presName="parallelogram4" presStyleLbl="alignNode1" presStyleIdx="24" presStyleCnt="28"/>
      <dgm:spPr/>
    </dgm:pt>
    <dgm:pt modelId="{1872A0B3-8644-4831-9DFC-77BC79B8984A}" type="pres">
      <dgm:prSet presAssocID="{D48941CA-380F-42C7-B285-DFED43CF302D}" presName="parallelogram5" presStyleLbl="alignNode1" presStyleIdx="25" presStyleCnt="28"/>
      <dgm:spPr/>
    </dgm:pt>
    <dgm:pt modelId="{17EB66EB-1AF4-4A34-8463-DCF8BA9F1DAB}" type="pres">
      <dgm:prSet presAssocID="{D48941CA-380F-42C7-B285-DFED43CF302D}" presName="parallelogram6" presStyleLbl="alignNode1" presStyleIdx="26" presStyleCnt="28"/>
      <dgm:spPr/>
    </dgm:pt>
    <dgm:pt modelId="{A3E336E1-DE68-4437-A20A-954A769FD120}" type="pres">
      <dgm:prSet presAssocID="{D48941CA-380F-42C7-B285-DFED43CF302D}" presName="parallelogram7" presStyleLbl="alignNode1" presStyleIdx="27" presStyleCnt="28"/>
      <dgm:spPr/>
    </dgm:pt>
  </dgm:ptLst>
  <dgm:cxnLst>
    <dgm:cxn modelId="{520EA609-874A-4A7F-A226-4AB59E46ACBF}" srcId="{1E7FA822-6002-4C57-8BED-932C14FE7700}" destId="{8FBC17B9-9BD0-4690-9FF7-93279B59894D}" srcOrd="0" destOrd="0" parTransId="{1D0B489D-37A5-4A9C-860B-FDF291E6249E}" sibTransId="{3F6D62A2-6E4A-496E-BCA1-24F40C7F8DBF}"/>
    <dgm:cxn modelId="{8CBD7613-B97B-4446-9B0D-7D57A3758DD8}" type="presOf" srcId="{9438E914-60CC-4921-ABF5-D4E230D6651D}" destId="{FE0D1B21-9793-48C3-ABB7-0E4B0EDE1BF1}" srcOrd="0" destOrd="0" presId="urn:microsoft.com/office/officeart/2008/layout/VerticalAccentList"/>
    <dgm:cxn modelId="{2F975A39-AE7A-4098-928A-27C8D15E65D2}" srcId="{1E7FA822-6002-4C57-8BED-932C14FE7700}" destId="{9438E914-60CC-4921-ABF5-D4E230D6651D}" srcOrd="2" destOrd="0" parTransId="{1B8DF66C-283A-4FB0-9704-77B3799C6B33}" sibTransId="{E8C7BC7E-4CD0-4A52-BF76-BCD7AC2BF87A}"/>
    <dgm:cxn modelId="{00B2463B-3C5E-4B47-B41E-BBCE3AC84E54}" type="presOf" srcId="{3A126185-497D-42C4-A8AA-17958D4485FE}" destId="{24E6CBAE-DCA8-4A20-A81B-B646F76F8A9C}" srcOrd="0" destOrd="0" presId="urn:microsoft.com/office/officeart/2008/layout/VerticalAccentList"/>
    <dgm:cxn modelId="{29CEFA47-C33E-4A4A-89E7-E2E4969D3940}" srcId="{1E7FA822-6002-4C57-8BED-932C14FE7700}" destId="{3A126185-497D-42C4-A8AA-17958D4485FE}" srcOrd="1" destOrd="0" parTransId="{0ABC8D65-8C24-4F38-A99B-C15BB5214B2A}" sibTransId="{3485A2A7-1002-4FB4-8ADB-E74FD6E29AC2}"/>
    <dgm:cxn modelId="{01C20252-41E9-43EA-BD7C-5A5540306412}" type="presOf" srcId="{1E7FA822-6002-4C57-8BED-932C14FE7700}" destId="{A838A1B5-AF10-4455-BF75-E1BAD9F21E3D}" srcOrd="0" destOrd="0" presId="urn:microsoft.com/office/officeart/2008/layout/VerticalAccentList"/>
    <dgm:cxn modelId="{59C2A1C9-238E-4A51-980A-93392BD8ADCC}" type="presOf" srcId="{D48941CA-380F-42C7-B285-DFED43CF302D}" destId="{D173BF57-4B09-4C7F-B2F1-313147608425}" srcOrd="0" destOrd="0" presId="urn:microsoft.com/office/officeart/2008/layout/VerticalAccentList"/>
    <dgm:cxn modelId="{5B8D1CD1-B8A7-4A70-9E28-F02C707DD3F4}" srcId="{1E7FA822-6002-4C57-8BED-932C14FE7700}" destId="{D48941CA-380F-42C7-B285-DFED43CF302D}" srcOrd="3" destOrd="0" parTransId="{169F1068-F2B1-4BBA-B424-D674FBE624FD}" sibTransId="{C4F0838E-2664-4FD6-B934-C9F1B98A6EFD}"/>
    <dgm:cxn modelId="{75DE1DD8-3005-4387-9A9A-C440F27F4440}" type="presOf" srcId="{8FBC17B9-9BD0-4690-9FF7-93279B59894D}" destId="{1358A3FA-5455-4C8A-9ACA-239644BA13E2}" srcOrd="0" destOrd="0" presId="urn:microsoft.com/office/officeart/2008/layout/VerticalAccentList"/>
    <dgm:cxn modelId="{A5C28293-0BF3-4A40-915E-20564A18AB9B}" type="presParOf" srcId="{A838A1B5-AF10-4455-BF75-E1BAD9F21E3D}" destId="{5FEDEDB5-DA76-476A-A978-F121C36CA5B0}" srcOrd="0" destOrd="0" presId="urn:microsoft.com/office/officeart/2008/layout/VerticalAccentList"/>
    <dgm:cxn modelId="{B81A6E1C-F97C-4C7C-9337-2932956AC9B5}" type="presParOf" srcId="{5FEDEDB5-DA76-476A-A978-F121C36CA5B0}" destId="{1358A3FA-5455-4C8A-9ACA-239644BA13E2}" srcOrd="0" destOrd="0" presId="urn:microsoft.com/office/officeart/2008/layout/VerticalAccentList"/>
    <dgm:cxn modelId="{682A2899-DB32-43A5-9B19-E4B83D39A29A}" type="presParOf" srcId="{A838A1B5-AF10-4455-BF75-E1BAD9F21E3D}" destId="{FBF49536-0464-447F-AF35-3D8DC64ACF81}" srcOrd="1" destOrd="0" presId="urn:microsoft.com/office/officeart/2008/layout/VerticalAccentList"/>
    <dgm:cxn modelId="{8531BAD0-A35C-4E38-9888-85B5887678BB}" type="presParOf" srcId="{FBF49536-0464-447F-AF35-3D8DC64ACF81}" destId="{A0A767D1-C728-4849-B576-0F12E72D0BE0}" srcOrd="0" destOrd="0" presId="urn:microsoft.com/office/officeart/2008/layout/VerticalAccentList"/>
    <dgm:cxn modelId="{DC78FA9D-1BF5-4D40-B73F-EF5A5CD56139}" type="presParOf" srcId="{FBF49536-0464-447F-AF35-3D8DC64ACF81}" destId="{83E1EF40-E23C-42D7-9680-110320638E93}" srcOrd="1" destOrd="0" presId="urn:microsoft.com/office/officeart/2008/layout/VerticalAccentList"/>
    <dgm:cxn modelId="{85DED74C-BFEA-4302-8131-7228CA3A6881}" type="presParOf" srcId="{FBF49536-0464-447F-AF35-3D8DC64ACF81}" destId="{4C578E27-7464-4016-864C-8DE32523758A}" srcOrd="2" destOrd="0" presId="urn:microsoft.com/office/officeart/2008/layout/VerticalAccentList"/>
    <dgm:cxn modelId="{1A844531-8608-4844-8671-F8F7250FAF9A}" type="presParOf" srcId="{FBF49536-0464-447F-AF35-3D8DC64ACF81}" destId="{E1A949A9-5C39-4A93-8BCA-DABA8CB6D759}" srcOrd="3" destOrd="0" presId="urn:microsoft.com/office/officeart/2008/layout/VerticalAccentList"/>
    <dgm:cxn modelId="{AC9487C6-8C8A-48F6-9633-29BE81A38B43}" type="presParOf" srcId="{FBF49536-0464-447F-AF35-3D8DC64ACF81}" destId="{E0DD1315-D87E-4797-8756-BCA871AEEFDA}" srcOrd="4" destOrd="0" presId="urn:microsoft.com/office/officeart/2008/layout/VerticalAccentList"/>
    <dgm:cxn modelId="{934AABE5-A256-46B0-830B-6A9BF6A5BC41}" type="presParOf" srcId="{FBF49536-0464-447F-AF35-3D8DC64ACF81}" destId="{05B26E60-9B04-42AD-8738-99C597253010}" srcOrd="5" destOrd="0" presId="urn:microsoft.com/office/officeart/2008/layout/VerticalAccentList"/>
    <dgm:cxn modelId="{5D2014E4-3691-4CB7-9231-9394582FDBC4}" type="presParOf" srcId="{FBF49536-0464-447F-AF35-3D8DC64ACF81}" destId="{1A94C1B6-1E12-4ADA-A033-FD4AAA6D4137}" srcOrd="6" destOrd="0" presId="urn:microsoft.com/office/officeart/2008/layout/VerticalAccentList"/>
    <dgm:cxn modelId="{D2A76DF9-F108-49F5-B61E-7E8D56FFE295}" type="presParOf" srcId="{A838A1B5-AF10-4455-BF75-E1BAD9F21E3D}" destId="{D40EFDFF-0D02-4AAA-BFB2-550805956A9C}" srcOrd="2" destOrd="0" presId="urn:microsoft.com/office/officeart/2008/layout/VerticalAccentList"/>
    <dgm:cxn modelId="{C6332081-7938-4624-9FFC-7380F93907FA}" type="presParOf" srcId="{A838A1B5-AF10-4455-BF75-E1BAD9F21E3D}" destId="{511E29DE-B5BF-4445-A300-80E3493BDA5A}" srcOrd="3" destOrd="0" presId="urn:microsoft.com/office/officeart/2008/layout/VerticalAccentList"/>
    <dgm:cxn modelId="{F3D51330-FB74-499F-AEB1-481A0BDFDFC8}" type="presParOf" srcId="{511E29DE-B5BF-4445-A300-80E3493BDA5A}" destId="{24E6CBAE-DCA8-4A20-A81B-B646F76F8A9C}" srcOrd="0" destOrd="0" presId="urn:microsoft.com/office/officeart/2008/layout/VerticalAccentList"/>
    <dgm:cxn modelId="{C41F0BB3-DC69-4313-85F9-2A9405A1713F}" type="presParOf" srcId="{A838A1B5-AF10-4455-BF75-E1BAD9F21E3D}" destId="{E119F7B9-A8E1-4775-BA3A-8304A6789AE6}" srcOrd="4" destOrd="0" presId="urn:microsoft.com/office/officeart/2008/layout/VerticalAccentList"/>
    <dgm:cxn modelId="{2145E36B-B147-4623-B0B0-74EBB1448EB6}" type="presParOf" srcId="{E119F7B9-A8E1-4775-BA3A-8304A6789AE6}" destId="{68456D51-0A1E-44B6-B007-5D825D3CBB2F}" srcOrd="0" destOrd="0" presId="urn:microsoft.com/office/officeart/2008/layout/VerticalAccentList"/>
    <dgm:cxn modelId="{AB7C00C9-B255-43BD-A2CF-8986DE233933}" type="presParOf" srcId="{E119F7B9-A8E1-4775-BA3A-8304A6789AE6}" destId="{C709A51E-1BD4-43E7-87CC-30D9A20DCC9F}" srcOrd="1" destOrd="0" presId="urn:microsoft.com/office/officeart/2008/layout/VerticalAccentList"/>
    <dgm:cxn modelId="{AD61A859-5DE4-4013-B9D3-2FA7AE189225}" type="presParOf" srcId="{E119F7B9-A8E1-4775-BA3A-8304A6789AE6}" destId="{8D5BFE53-002C-4D0C-B405-BD5FE7394E4B}" srcOrd="2" destOrd="0" presId="urn:microsoft.com/office/officeart/2008/layout/VerticalAccentList"/>
    <dgm:cxn modelId="{DBE6BF3B-759E-4189-8C0E-067A8F0755D6}" type="presParOf" srcId="{E119F7B9-A8E1-4775-BA3A-8304A6789AE6}" destId="{50D93877-8054-41D9-A33E-D7FDBA04314D}" srcOrd="3" destOrd="0" presId="urn:microsoft.com/office/officeart/2008/layout/VerticalAccentList"/>
    <dgm:cxn modelId="{0DEEB531-9F7A-42D2-B50B-A7E5B59F487C}" type="presParOf" srcId="{E119F7B9-A8E1-4775-BA3A-8304A6789AE6}" destId="{3B77941F-2ADC-4C07-9B1F-3BE9D7759775}" srcOrd="4" destOrd="0" presId="urn:microsoft.com/office/officeart/2008/layout/VerticalAccentList"/>
    <dgm:cxn modelId="{AD3F4F66-8D24-4988-B1A9-64A102E43D53}" type="presParOf" srcId="{E119F7B9-A8E1-4775-BA3A-8304A6789AE6}" destId="{E0CB9E61-1187-4AD9-9939-EA35B2016A31}" srcOrd="5" destOrd="0" presId="urn:microsoft.com/office/officeart/2008/layout/VerticalAccentList"/>
    <dgm:cxn modelId="{75CCAFB2-ABE4-4458-9E62-C2F94E8AAF0A}" type="presParOf" srcId="{E119F7B9-A8E1-4775-BA3A-8304A6789AE6}" destId="{627E4DD0-7167-4856-B98D-2CB282BA98DF}" srcOrd="6" destOrd="0" presId="urn:microsoft.com/office/officeart/2008/layout/VerticalAccentList"/>
    <dgm:cxn modelId="{19C20720-A882-46F0-B4B5-6C2C6A957008}" type="presParOf" srcId="{A838A1B5-AF10-4455-BF75-E1BAD9F21E3D}" destId="{D7E80C05-3EE5-4672-BA4A-29EDB2D08E8A}" srcOrd="5" destOrd="0" presId="urn:microsoft.com/office/officeart/2008/layout/VerticalAccentList"/>
    <dgm:cxn modelId="{6D8962FD-6CE0-43D5-B9B1-04FF709901F7}" type="presParOf" srcId="{A838A1B5-AF10-4455-BF75-E1BAD9F21E3D}" destId="{3DFD890B-24DA-4E12-B84F-785CD16E9D35}" srcOrd="6" destOrd="0" presId="urn:microsoft.com/office/officeart/2008/layout/VerticalAccentList"/>
    <dgm:cxn modelId="{5CBFB078-4038-4D6B-B151-2365DB839187}" type="presParOf" srcId="{3DFD890B-24DA-4E12-B84F-785CD16E9D35}" destId="{FE0D1B21-9793-48C3-ABB7-0E4B0EDE1BF1}" srcOrd="0" destOrd="0" presId="urn:microsoft.com/office/officeart/2008/layout/VerticalAccentList"/>
    <dgm:cxn modelId="{EA1708F3-25B6-43E7-9098-CFD12D010759}" type="presParOf" srcId="{A838A1B5-AF10-4455-BF75-E1BAD9F21E3D}" destId="{F43A8532-5061-4F10-98CF-66CC81C7CFA5}" srcOrd="7" destOrd="0" presId="urn:microsoft.com/office/officeart/2008/layout/VerticalAccentList"/>
    <dgm:cxn modelId="{A39A9FE1-A0B4-4F32-9859-3971770A1666}" type="presParOf" srcId="{F43A8532-5061-4F10-98CF-66CC81C7CFA5}" destId="{760E658B-E07A-4EDB-9C41-1274399109D8}" srcOrd="0" destOrd="0" presId="urn:microsoft.com/office/officeart/2008/layout/VerticalAccentList"/>
    <dgm:cxn modelId="{CA28537F-0F63-48E1-A8FF-5EF56E20891D}" type="presParOf" srcId="{F43A8532-5061-4F10-98CF-66CC81C7CFA5}" destId="{9BADE35D-B1F4-4F6A-859E-28F5905FF33C}" srcOrd="1" destOrd="0" presId="urn:microsoft.com/office/officeart/2008/layout/VerticalAccentList"/>
    <dgm:cxn modelId="{8E20EF1A-F683-424C-B590-BFB2AFFDF06D}" type="presParOf" srcId="{F43A8532-5061-4F10-98CF-66CC81C7CFA5}" destId="{61FB3039-6BA0-4E8D-9FA6-D42E82C1D95F}" srcOrd="2" destOrd="0" presId="urn:microsoft.com/office/officeart/2008/layout/VerticalAccentList"/>
    <dgm:cxn modelId="{9D7B026A-9742-4412-B3FD-F692CEBE7726}" type="presParOf" srcId="{F43A8532-5061-4F10-98CF-66CC81C7CFA5}" destId="{F98940B3-7087-4681-AAEB-53B131EC222F}" srcOrd="3" destOrd="0" presId="urn:microsoft.com/office/officeart/2008/layout/VerticalAccentList"/>
    <dgm:cxn modelId="{7805814B-2807-4F3C-A95A-EA1F522C4D99}" type="presParOf" srcId="{F43A8532-5061-4F10-98CF-66CC81C7CFA5}" destId="{068B2624-59E6-42D7-9E5E-29DDF5B2159E}" srcOrd="4" destOrd="0" presId="urn:microsoft.com/office/officeart/2008/layout/VerticalAccentList"/>
    <dgm:cxn modelId="{56336552-1A9A-4CF8-B1D2-A10E3DDD904C}" type="presParOf" srcId="{F43A8532-5061-4F10-98CF-66CC81C7CFA5}" destId="{114F551E-F40C-467B-BE4F-05AEE4EB5967}" srcOrd="5" destOrd="0" presId="urn:microsoft.com/office/officeart/2008/layout/VerticalAccentList"/>
    <dgm:cxn modelId="{62D0AF5A-1482-4657-A163-46FC6B8B314E}" type="presParOf" srcId="{F43A8532-5061-4F10-98CF-66CC81C7CFA5}" destId="{FA30857A-3F08-4E57-A4EA-3231549FE7D5}" srcOrd="6" destOrd="0" presId="urn:microsoft.com/office/officeart/2008/layout/VerticalAccentList"/>
    <dgm:cxn modelId="{5FB96919-8339-4FC4-A620-60F094A03A70}" type="presParOf" srcId="{A838A1B5-AF10-4455-BF75-E1BAD9F21E3D}" destId="{0533FAA4-A521-47F6-9329-24CD01082178}" srcOrd="8" destOrd="0" presId="urn:microsoft.com/office/officeart/2008/layout/VerticalAccentList"/>
    <dgm:cxn modelId="{BC6E458D-9703-4649-A71D-4F34FF12F82C}" type="presParOf" srcId="{A838A1B5-AF10-4455-BF75-E1BAD9F21E3D}" destId="{B35ECE4A-902F-479C-96DD-43C298A26245}" srcOrd="9" destOrd="0" presId="urn:microsoft.com/office/officeart/2008/layout/VerticalAccentList"/>
    <dgm:cxn modelId="{DC335FBA-B677-4B54-957B-E197CAECB15E}" type="presParOf" srcId="{B35ECE4A-902F-479C-96DD-43C298A26245}" destId="{D173BF57-4B09-4C7F-B2F1-313147608425}" srcOrd="0" destOrd="0" presId="urn:microsoft.com/office/officeart/2008/layout/VerticalAccentList"/>
    <dgm:cxn modelId="{271B7708-8A72-4B42-96F1-EBEC258FC84F}" type="presParOf" srcId="{A838A1B5-AF10-4455-BF75-E1BAD9F21E3D}" destId="{6F7DB702-B10D-45CB-BE3C-229E06642D59}" srcOrd="10" destOrd="0" presId="urn:microsoft.com/office/officeart/2008/layout/VerticalAccentList"/>
    <dgm:cxn modelId="{E81A3199-4487-4AF5-BECE-01D6B53A07EF}" type="presParOf" srcId="{6F7DB702-B10D-45CB-BE3C-229E06642D59}" destId="{252DC467-2782-4484-B96E-C00509310E0F}" srcOrd="0" destOrd="0" presId="urn:microsoft.com/office/officeart/2008/layout/VerticalAccentList"/>
    <dgm:cxn modelId="{BD234B9B-81CB-4288-9DA9-F8792C67CB5D}" type="presParOf" srcId="{6F7DB702-B10D-45CB-BE3C-229E06642D59}" destId="{F88058FB-BAA1-4052-80C6-BFB78FDB062F}" srcOrd="1" destOrd="0" presId="urn:microsoft.com/office/officeart/2008/layout/VerticalAccentList"/>
    <dgm:cxn modelId="{BFD402DF-9F16-4110-94E2-7CF13B349795}" type="presParOf" srcId="{6F7DB702-B10D-45CB-BE3C-229E06642D59}" destId="{97866EA5-42BA-4E45-9590-456F8BA7E84F}" srcOrd="2" destOrd="0" presId="urn:microsoft.com/office/officeart/2008/layout/VerticalAccentList"/>
    <dgm:cxn modelId="{D473B79E-44EA-4D28-A4BB-22ECF28EA092}" type="presParOf" srcId="{6F7DB702-B10D-45CB-BE3C-229E06642D59}" destId="{EE11FCA2-450A-4EDB-9098-1D9089B59B40}" srcOrd="3" destOrd="0" presId="urn:microsoft.com/office/officeart/2008/layout/VerticalAccentList"/>
    <dgm:cxn modelId="{8B14E0BF-9645-4AE5-AD3F-1DF55D07F13B}" type="presParOf" srcId="{6F7DB702-B10D-45CB-BE3C-229E06642D59}" destId="{1872A0B3-8644-4831-9DFC-77BC79B8984A}" srcOrd="4" destOrd="0" presId="urn:microsoft.com/office/officeart/2008/layout/VerticalAccentList"/>
    <dgm:cxn modelId="{33C2F4FC-85F1-4501-A307-E20210DE679D}" type="presParOf" srcId="{6F7DB702-B10D-45CB-BE3C-229E06642D59}" destId="{17EB66EB-1AF4-4A34-8463-DCF8BA9F1DAB}" srcOrd="5" destOrd="0" presId="urn:microsoft.com/office/officeart/2008/layout/VerticalAccentList"/>
    <dgm:cxn modelId="{0302AE57-5099-47F0-A0F5-48166B86DFD4}" type="presParOf" srcId="{6F7DB702-B10D-45CB-BE3C-229E06642D59}" destId="{A3E336E1-DE68-4437-A20A-954A769FD120}" srcOrd="6" destOrd="0" presId="urn:microsoft.com/office/officeart/2008/layout/VerticalAccentList"/>
  </dgm:cxnLst>
  <dgm:bg/>
  <dgm:whole>
    <a:ln w="19050">
      <a:solidFill>
        <a:srgbClr val="00B050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Social responsibilities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3DF8B-6A46-4F7F-83ED-3282E13C8B85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7611DFA-B3BE-4614-9536-0F0D1B66E657}">
      <dgm:prSet/>
      <dgm:spPr/>
      <dgm:t>
        <a:bodyPr/>
        <a:lstStyle/>
        <a:p>
          <a:r>
            <a:rPr lang="en-GB" dirty="0"/>
            <a:t>Describe</a:t>
          </a:r>
        </a:p>
      </dgm:t>
    </dgm:pt>
    <dgm:pt modelId="{4E1FF52F-44AA-4735-99DE-569C803CEDD8}" type="parTrans" cxnId="{DCE7B8EF-23ED-44DC-981B-D920137807B2}">
      <dgm:prSet/>
      <dgm:spPr/>
      <dgm:t>
        <a:bodyPr/>
        <a:lstStyle/>
        <a:p>
          <a:endParaRPr lang="en-GB"/>
        </a:p>
      </dgm:t>
    </dgm:pt>
    <dgm:pt modelId="{E09B5A21-84B8-421C-B69C-DAD78D775F6E}" type="sibTrans" cxnId="{DCE7B8EF-23ED-44DC-981B-D920137807B2}">
      <dgm:prSet/>
      <dgm:spPr/>
      <dgm:t>
        <a:bodyPr/>
        <a:lstStyle/>
        <a:p>
          <a:endParaRPr lang="en-GB"/>
        </a:p>
      </dgm:t>
    </dgm:pt>
    <dgm:pt modelId="{076F304D-6E31-49A1-849C-CCAF58F49607}">
      <dgm:prSet/>
      <dgm:spPr/>
      <dgm:t>
        <a:bodyPr/>
        <a:lstStyle/>
        <a:p>
          <a:r>
            <a:rPr lang="en-GB" dirty="0"/>
            <a:t>Identify</a:t>
          </a:r>
        </a:p>
      </dgm:t>
    </dgm:pt>
    <dgm:pt modelId="{FBB55831-C580-4FA2-BC4B-68BB18D7C574}" type="parTrans" cxnId="{26AF08BC-6A89-4A01-959C-BBA77D75A397}">
      <dgm:prSet/>
      <dgm:spPr/>
      <dgm:t>
        <a:bodyPr/>
        <a:lstStyle/>
        <a:p>
          <a:endParaRPr lang="en-GB"/>
        </a:p>
      </dgm:t>
    </dgm:pt>
    <dgm:pt modelId="{D6B33DF4-7C06-438C-B1CC-F7CA7767CF73}" type="sibTrans" cxnId="{26AF08BC-6A89-4A01-959C-BBA77D75A397}">
      <dgm:prSet/>
      <dgm:spPr/>
      <dgm:t>
        <a:bodyPr/>
        <a:lstStyle/>
        <a:p>
          <a:endParaRPr lang="en-GB"/>
        </a:p>
      </dgm:t>
    </dgm:pt>
    <dgm:pt modelId="{D8707D41-4C8C-4064-903A-E5D76F2A7915}">
      <dgm:prSet custT="1"/>
      <dgm:spPr/>
      <dgm:t>
        <a:bodyPr/>
        <a:lstStyle/>
        <a:p>
          <a:r>
            <a:rPr lang="en-GB" sz="1700" dirty="0"/>
            <a:t>Describe financial management from the perspective of the three decision areas facing the </a:t>
          </a:r>
          <a:r>
            <a:rPr lang="en-GB" sz="1800" dirty="0"/>
            <a:t>financial</a:t>
          </a:r>
          <a:r>
            <a:rPr lang="en-GB" sz="1700" dirty="0"/>
            <a:t> manager.</a:t>
          </a:r>
        </a:p>
      </dgm:t>
    </dgm:pt>
    <dgm:pt modelId="{5B30319D-BBA3-433D-B301-8FAD6C3D3117}" type="parTrans" cxnId="{C5F13460-13E1-4D27-B738-13AAEEC22442}">
      <dgm:prSet/>
      <dgm:spPr/>
      <dgm:t>
        <a:bodyPr/>
        <a:lstStyle/>
        <a:p>
          <a:endParaRPr lang="en-GB"/>
        </a:p>
      </dgm:t>
    </dgm:pt>
    <dgm:pt modelId="{74E9D2D0-3D2F-4B71-8BDE-42FFC61D9A88}" type="sibTrans" cxnId="{C5F13460-13E1-4D27-B738-13AAEEC22442}">
      <dgm:prSet/>
      <dgm:spPr/>
      <dgm:t>
        <a:bodyPr/>
        <a:lstStyle/>
        <a:p>
          <a:endParaRPr lang="en-GB"/>
        </a:p>
      </dgm:t>
    </dgm:pt>
    <dgm:pt modelId="{5F2FB3C4-ADD0-41B1-A62F-D26ACC4B0316}">
      <dgm:prSet/>
      <dgm:spPr/>
      <dgm:t>
        <a:bodyPr/>
        <a:lstStyle/>
        <a:p>
          <a:r>
            <a:rPr lang="en-GB" dirty="0"/>
            <a:t>Identify the goals of the firm and explain why owner’s wealth maximisation is preferred over other goals.</a:t>
          </a:r>
        </a:p>
      </dgm:t>
    </dgm:pt>
    <dgm:pt modelId="{AB05612A-8B20-417E-ACB0-E98B39627355}" type="parTrans" cxnId="{91021C3F-7049-47F3-A329-A7615A46EF59}">
      <dgm:prSet/>
      <dgm:spPr/>
      <dgm:t>
        <a:bodyPr/>
        <a:lstStyle/>
        <a:p>
          <a:endParaRPr lang="en-GB"/>
        </a:p>
      </dgm:t>
    </dgm:pt>
    <dgm:pt modelId="{5F311FAE-384A-4AB3-981B-EB415871517A}" type="sibTrans" cxnId="{91021C3F-7049-47F3-A329-A7615A46EF59}">
      <dgm:prSet/>
      <dgm:spPr/>
      <dgm:t>
        <a:bodyPr/>
        <a:lstStyle/>
        <a:p>
          <a:endParaRPr lang="en-GB"/>
        </a:p>
      </dgm:t>
    </dgm:pt>
    <dgm:pt modelId="{B6878EAE-66D5-4C59-B05A-4B2E65855F8F}">
      <dgm:prSet/>
      <dgm:spPr/>
      <dgm:t>
        <a:bodyPr/>
        <a:lstStyle/>
        <a:p>
          <a:r>
            <a:rPr lang="en-GB" dirty="0"/>
            <a:t>Explain</a:t>
          </a:r>
        </a:p>
      </dgm:t>
    </dgm:pt>
    <dgm:pt modelId="{0D51FCD2-7A50-4546-ADC7-E49881022231}" type="parTrans" cxnId="{20D824E5-22D0-476B-821C-CAC91287D5E8}">
      <dgm:prSet/>
      <dgm:spPr/>
      <dgm:t>
        <a:bodyPr/>
        <a:lstStyle/>
        <a:p>
          <a:endParaRPr lang="en-GB"/>
        </a:p>
      </dgm:t>
    </dgm:pt>
    <dgm:pt modelId="{33E9445C-0613-4468-B3ED-DE150E9E8FF4}" type="sibTrans" cxnId="{20D824E5-22D0-476B-821C-CAC91287D5E8}">
      <dgm:prSet/>
      <dgm:spPr/>
      <dgm:t>
        <a:bodyPr/>
        <a:lstStyle/>
        <a:p>
          <a:endParaRPr lang="en-GB"/>
        </a:p>
      </dgm:t>
    </dgm:pt>
    <dgm:pt modelId="{506D417F-21F4-416B-8415-173620A33D1B}">
      <dgm:prSet/>
      <dgm:spPr/>
      <dgm:t>
        <a:bodyPr/>
        <a:lstStyle/>
        <a:p>
          <a:r>
            <a:rPr lang="en-GB" dirty="0"/>
            <a:t>Explain the agency problem.</a:t>
          </a:r>
        </a:p>
      </dgm:t>
    </dgm:pt>
    <dgm:pt modelId="{EBCDE210-ECA7-4A20-9BA3-26C3FAC232F7}" type="parTrans" cxnId="{CE9C53E9-A3D0-4104-BDF0-0C960E8F6FB2}">
      <dgm:prSet/>
      <dgm:spPr/>
      <dgm:t>
        <a:bodyPr/>
        <a:lstStyle/>
        <a:p>
          <a:endParaRPr lang="en-GB"/>
        </a:p>
      </dgm:t>
    </dgm:pt>
    <dgm:pt modelId="{1620F250-E19A-42D4-A174-AB2DDD9CE45A}" type="sibTrans" cxnId="{CE9C53E9-A3D0-4104-BDF0-0C960E8F6FB2}">
      <dgm:prSet/>
      <dgm:spPr/>
      <dgm:t>
        <a:bodyPr/>
        <a:lstStyle/>
        <a:p>
          <a:endParaRPr lang="en-GB"/>
        </a:p>
      </dgm:t>
    </dgm:pt>
    <dgm:pt modelId="{F7F5EA83-16AD-449D-A297-F4F053606919}">
      <dgm:prSet/>
      <dgm:spPr/>
      <dgm:t>
        <a:bodyPr/>
        <a:lstStyle/>
        <a:p>
          <a:r>
            <a:rPr lang="en-GB"/>
            <a:t>Explain</a:t>
          </a:r>
          <a:endParaRPr lang="en-GB" dirty="0"/>
        </a:p>
      </dgm:t>
    </dgm:pt>
    <dgm:pt modelId="{36D83EF6-7A24-4A46-BE8A-F0645BDA7C99}" type="parTrans" cxnId="{4620D7A0-1161-4AD7-8C9B-2008512720AA}">
      <dgm:prSet/>
      <dgm:spPr/>
      <dgm:t>
        <a:bodyPr/>
        <a:lstStyle/>
        <a:p>
          <a:endParaRPr lang="en-GB"/>
        </a:p>
      </dgm:t>
    </dgm:pt>
    <dgm:pt modelId="{5D142D10-DAD9-408B-BD10-B54534631C3E}" type="sibTrans" cxnId="{4620D7A0-1161-4AD7-8C9B-2008512720AA}">
      <dgm:prSet/>
      <dgm:spPr/>
      <dgm:t>
        <a:bodyPr/>
        <a:lstStyle/>
        <a:p>
          <a:endParaRPr lang="en-GB"/>
        </a:p>
      </dgm:t>
    </dgm:pt>
    <dgm:pt modelId="{137970C8-5636-4588-A8FA-419E9D68E93D}">
      <dgm:prSet/>
      <dgm:spPr/>
      <dgm:t>
        <a:bodyPr/>
        <a:lstStyle/>
        <a:p>
          <a:r>
            <a:rPr lang="en-GB" dirty="0"/>
            <a:t>Explain the issues underlying social responsibility of the firm.</a:t>
          </a:r>
        </a:p>
      </dgm:t>
    </dgm:pt>
    <dgm:pt modelId="{CC63199B-DC20-47F0-9704-BA5A0D9506A5}" type="parTrans" cxnId="{794C5468-0EA5-4974-B364-A091B5569193}">
      <dgm:prSet/>
      <dgm:spPr/>
      <dgm:t>
        <a:bodyPr/>
        <a:lstStyle/>
        <a:p>
          <a:endParaRPr lang="en-GB"/>
        </a:p>
      </dgm:t>
    </dgm:pt>
    <dgm:pt modelId="{A9609667-0C98-43F5-805F-971FDAC3D3A6}" type="sibTrans" cxnId="{794C5468-0EA5-4974-B364-A091B5569193}">
      <dgm:prSet/>
      <dgm:spPr/>
      <dgm:t>
        <a:bodyPr/>
        <a:lstStyle/>
        <a:p>
          <a:endParaRPr lang="en-GB"/>
        </a:p>
      </dgm:t>
    </dgm:pt>
    <dgm:pt modelId="{8ACDEF26-C1EF-4ADC-B629-36824400ABDB}">
      <dgm:prSet/>
      <dgm:spPr/>
      <dgm:t>
        <a:bodyPr/>
        <a:lstStyle/>
        <a:p>
          <a:r>
            <a:rPr lang="en-GB"/>
            <a:t>Explain</a:t>
          </a:r>
          <a:endParaRPr lang="en-GB" dirty="0"/>
        </a:p>
      </dgm:t>
    </dgm:pt>
    <dgm:pt modelId="{8917B275-8A42-4733-A89D-63F38D265770}" type="parTrans" cxnId="{FBDE2B30-FFA3-462B-9E8F-A63FD1DBD155}">
      <dgm:prSet/>
      <dgm:spPr/>
      <dgm:t>
        <a:bodyPr/>
        <a:lstStyle/>
        <a:p>
          <a:endParaRPr lang="en-GB"/>
        </a:p>
      </dgm:t>
    </dgm:pt>
    <dgm:pt modelId="{7B0009A5-D633-41C1-BC04-76E48937AAB4}" type="sibTrans" cxnId="{FBDE2B30-FFA3-462B-9E8F-A63FD1DBD155}">
      <dgm:prSet/>
      <dgm:spPr/>
      <dgm:t>
        <a:bodyPr/>
        <a:lstStyle/>
        <a:p>
          <a:endParaRPr lang="en-GB"/>
        </a:p>
      </dgm:t>
    </dgm:pt>
    <dgm:pt modelId="{B876041E-192E-4844-9DA8-67140B15E4BD}">
      <dgm:prSet/>
      <dgm:spPr/>
      <dgm:t>
        <a:bodyPr/>
        <a:lstStyle/>
        <a:p>
          <a:r>
            <a:rPr lang="en-GB" dirty="0"/>
            <a:t>Explain the term corporate governance.</a:t>
          </a:r>
          <a:endParaRPr lang="en-US" dirty="0"/>
        </a:p>
      </dgm:t>
    </dgm:pt>
    <dgm:pt modelId="{AD332743-4B85-4972-B966-946C5B301E0F}" type="parTrans" cxnId="{BD764269-874A-4F36-9A90-118B7FE216BB}">
      <dgm:prSet/>
      <dgm:spPr/>
      <dgm:t>
        <a:bodyPr/>
        <a:lstStyle/>
        <a:p>
          <a:endParaRPr lang="en-GB"/>
        </a:p>
      </dgm:t>
    </dgm:pt>
    <dgm:pt modelId="{D783FD5F-BC5A-4062-A321-25AFC68E16E0}" type="sibTrans" cxnId="{BD764269-874A-4F36-9A90-118B7FE216BB}">
      <dgm:prSet/>
      <dgm:spPr/>
      <dgm:t>
        <a:bodyPr/>
        <a:lstStyle/>
        <a:p>
          <a:endParaRPr lang="en-GB"/>
        </a:p>
      </dgm:t>
    </dgm:pt>
    <dgm:pt modelId="{48E0C6E9-0626-456F-B96F-85C8017DB4A5}" type="pres">
      <dgm:prSet presAssocID="{F933DF8B-6A46-4F7F-83ED-3282E13C8B85}" presName="Name0" presStyleCnt="0">
        <dgm:presLayoutVars>
          <dgm:dir/>
          <dgm:animLvl val="lvl"/>
          <dgm:resizeHandles val="exact"/>
        </dgm:presLayoutVars>
      </dgm:prSet>
      <dgm:spPr/>
    </dgm:pt>
    <dgm:pt modelId="{E9C90744-DB7B-48A1-BC8B-9E4EE6ABC6F3}" type="pres">
      <dgm:prSet presAssocID="{17611DFA-B3BE-4614-9536-0F0D1B66E657}" presName="linNode" presStyleCnt="0"/>
      <dgm:spPr/>
    </dgm:pt>
    <dgm:pt modelId="{F2C63691-BBBB-4575-9947-22539D06F305}" type="pres">
      <dgm:prSet presAssocID="{17611DFA-B3BE-4614-9536-0F0D1B66E657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33C0A2F9-024B-40DC-9497-1287F4D6FC6C}" type="pres">
      <dgm:prSet presAssocID="{17611DFA-B3BE-4614-9536-0F0D1B66E657}" presName="descendantText" presStyleLbl="alignNode1" presStyleIdx="0" presStyleCnt="5">
        <dgm:presLayoutVars>
          <dgm:bulletEnabled/>
        </dgm:presLayoutVars>
      </dgm:prSet>
      <dgm:spPr/>
    </dgm:pt>
    <dgm:pt modelId="{C331CE64-927E-40CE-BD69-A592024D9073}" type="pres">
      <dgm:prSet presAssocID="{E09B5A21-84B8-421C-B69C-DAD78D775F6E}" presName="sp" presStyleCnt="0"/>
      <dgm:spPr/>
    </dgm:pt>
    <dgm:pt modelId="{4DF0017F-F4F0-4E2D-ABB4-745100B18AE5}" type="pres">
      <dgm:prSet presAssocID="{076F304D-6E31-49A1-849C-CCAF58F49607}" presName="linNode" presStyleCnt="0"/>
      <dgm:spPr/>
    </dgm:pt>
    <dgm:pt modelId="{F7E61BC9-58DE-407F-B714-29C80574CC84}" type="pres">
      <dgm:prSet presAssocID="{076F304D-6E31-49A1-849C-CCAF58F49607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5A99FAA4-7474-4012-A6B8-403EF8C4D71B}" type="pres">
      <dgm:prSet presAssocID="{076F304D-6E31-49A1-849C-CCAF58F49607}" presName="descendantText" presStyleLbl="alignNode1" presStyleIdx="1" presStyleCnt="5">
        <dgm:presLayoutVars>
          <dgm:bulletEnabled/>
        </dgm:presLayoutVars>
      </dgm:prSet>
      <dgm:spPr/>
    </dgm:pt>
    <dgm:pt modelId="{1C4DD87C-D138-454F-B31C-B46073DA8206}" type="pres">
      <dgm:prSet presAssocID="{D6B33DF4-7C06-438C-B1CC-F7CA7767CF73}" presName="sp" presStyleCnt="0"/>
      <dgm:spPr/>
    </dgm:pt>
    <dgm:pt modelId="{A17A7480-3064-4E13-8A43-F244F3048F45}" type="pres">
      <dgm:prSet presAssocID="{B6878EAE-66D5-4C59-B05A-4B2E65855F8F}" presName="linNode" presStyleCnt="0"/>
      <dgm:spPr/>
    </dgm:pt>
    <dgm:pt modelId="{0D2BAA64-FAC4-448C-8E1F-4D294C10D01C}" type="pres">
      <dgm:prSet presAssocID="{B6878EAE-66D5-4C59-B05A-4B2E65855F8F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13872027-DADC-473D-A594-5826ACB6B587}" type="pres">
      <dgm:prSet presAssocID="{B6878EAE-66D5-4C59-B05A-4B2E65855F8F}" presName="descendantText" presStyleLbl="alignNode1" presStyleIdx="2" presStyleCnt="5">
        <dgm:presLayoutVars>
          <dgm:bulletEnabled/>
        </dgm:presLayoutVars>
      </dgm:prSet>
      <dgm:spPr/>
    </dgm:pt>
    <dgm:pt modelId="{127F6CF9-1300-42AF-9C75-D0F4D38568C8}" type="pres">
      <dgm:prSet presAssocID="{33E9445C-0613-4468-B3ED-DE150E9E8FF4}" presName="sp" presStyleCnt="0"/>
      <dgm:spPr/>
    </dgm:pt>
    <dgm:pt modelId="{649FA308-2BD8-403F-A89B-FE3E4A9835F9}" type="pres">
      <dgm:prSet presAssocID="{F7F5EA83-16AD-449D-A297-F4F053606919}" presName="linNode" presStyleCnt="0"/>
      <dgm:spPr/>
    </dgm:pt>
    <dgm:pt modelId="{1F41CA99-BF89-4B74-9031-E416E860C2BD}" type="pres">
      <dgm:prSet presAssocID="{F7F5EA83-16AD-449D-A297-F4F053606919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A79CBBDA-1CF8-4142-90B6-33B9B754E329}" type="pres">
      <dgm:prSet presAssocID="{F7F5EA83-16AD-449D-A297-F4F053606919}" presName="descendantText" presStyleLbl="alignNode1" presStyleIdx="3" presStyleCnt="5">
        <dgm:presLayoutVars>
          <dgm:bulletEnabled/>
        </dgm:presLayoutVars>
      </dgm:prSet>
      <dgm:spPr/>
    </dgm:pt>
    <dgm:pt modelId="{5B46FA8D-EB30-49F3-8AD2-EE18BB5EBFAD}" type="pres">
      <dgm:prSet presAssocID="{5D142D10-DAD9-408B-BD10-B54534631C3E}" presName="sp" presStyleCnt="0"/>
      <dgm:spPr/>
    </dgm:pt>
    <dgm:pt modelId="{716EC2FD-C0CD-4EFB-A51C-0B12FEE3F87D}" type="pres">
      <dgm:prSet presAssocID="{8ACDEF26-C1EF-4ADC-B629-36824400ABDB}" presName="linNode" presStyleCnt="0"/>
      <dgm:spPr/>
    </dgm:pt>
    <dgm:pt modelId="{95DE559E-77A0-4D36-BBFA-D76541E3FFAA}" type="pres">
      <dgm:prSet presAssocID="{8ACDEF26-C1EF-4ADC-B629-36824400ABDB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8284A776-000A-4FA1-A91C-55799FB73DE5}" type="pres">
      <dgm:prSet presAssocID="{8ACDEF26-C1EF-4ADC-B629-36824400ABDB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FBDE2B30-FFA3-462B-9E8F-A63FD1DBD155}" srcId="{F933DF8B-6A46-4F7F-83ED-3282E13C8B85}" destId="{8ACDEF26-C1EF-4ADC-B629-36824400ABDB}" srcOrd="4" destOrd="0" parTransId="{8917B275-8A42-4733-A89D-63F38D265770}" sibTransId="{7B0009A5-D633-41C1-BC04-76E48937AAB4}"/>
    <dgm:cxn modelId="{91021C3F-7049-47F3-A329-A7615A46EF59}" srcId="{076F304D-6E31-49A1-849C-CCAF58F49607}" destId="{5F2FB3C4-ADD0-41B1-A62F-D26ACC4B0316}" srcOrd="0" destOrd="0" parTransId="{AB05612A-8B20-417E-ACB0-E98B39627355}" sibTransId="{5F311FAE-384A-4AB3-981B-EB415871517A}"/>
    <dgm:cxn modelId="{92C3263F-769E-4043-8278-047F94F6EAC3}" type="presOf" srcId="{F933DF8B-6A46-4F7F-83ED-3282E13C8B85}" destId="{48E0C6E9-0626-456F-B96F-85C8017DB4A5}" srcOrd="0" destOrd="0" presId="urn:microsoft.com/office/officeart/2016/7/layout/VerticalHollowActionList"/>
    <dgm:cxn modelId="{CD845D44-A3E4-4B90-89FF-AF44C0AFDBD5}" type="presOf" srcId="{5F2FB3C4-ADD0-41B1-A62F-D26ACC4B0316}" destId="{5A99FAA4-7474-4012-A6B8-403EF8C4D71B}" srcOrd="0" destOrd="0" presId="urn:microsoft.com/office/officeart/2016/7/layout/VerticalHollowActionList"/>
    <dgm:cxn modelId="{C5F13460-13E1-4D27-B738-13AAEEC22442}" srcId="{17611DFA-B3BE-4614-9536-0F0D1B66E657}" destId="{D8707D41-4C8C-4064-903A-E5D76F2A7915}" srcOrd="0" destOrd="0" parTransId="{5B30319D-BBA3-433D-B301-8FAD6C3D3117}" sibTransId="{74E9D2D0-3D2F-4B71-8BDE-42FFC61D9A88}"/>
    <dgm:cxn modelId="{558AAE61-6AB3-4018-91AD-61EB1A6AAE7E}" type="presOf" srcId="{F7F5EA83-16AD-449D-A297-F4F053606919}" destId="{1F41CA99-BF89-4B74-9031-E416E860C2BD}" srcOrd="0" destOrd="0" presId="urn:microsoft.com/office/officeart/2016/7/layout/VerticalHollowActionList"/>
    <dgm:cxn modelId="{794C5468-0EA5-4974-B364-A091B5569193}" srcId="{F7F5EA83-16AD-449D-A297-F4F053606919}" destId="{137970C8-5636-4588-A8FA-419E9D68E93D}" srcOrd="0" destOrd="0" parTransId="{CC63199B-DC20-47F0-9704-BA5A0D9506A5}" sibTransId="{A9609667-0C98-43F5-805F-971FDAC3D3A6}"/>
    <dgm:cxn modelId="{BD764269-874A-4F36-9A90-118B7FE216BB}" srcId="{8ACDEF26-C1EF-4ADC-B629-36824400ABDB}" destId="{B876041E-192E-4844-9DA8-67140B15E4BD}" srcOrd="0" destOrd="0" parTransId="{AD332743-4B85-4972-B966-946C5B301E0F}" sibTransId="{D783FD5F-BC5A-4062-A321-25AFC68E16E0}"/>
    <dgm:cxn modelId="{E126C269-7412-4FC4-ADDA-05283F59EB41}" type="presOf" srcId="{076F304D-6E31-49A1-849C-CCAF58F49607}" destId="{F7E61BC9-58DE-407F-B714-29C80574CC84}" srcOrd="0" destOrd="0" presId="urn:microsoft.com/office/officeart/2016/7/layout/VerticalHollowActionList"/>
    <dgm:cxn modelId="{8675847A-6942-44FE-8963-4270314AB38C}" type="presOf" srcId="{B6878EAE-66D5-4C59-B05A-4B2E65855F8F}" destId="{0D2BAA64-FAC4-448C-8E1F-4D294C10D01C}" srcOrd="0" destOrd="0" presId="urn:microsoft.com/office/officeart/2016/7/layout/VerticalHollowActionList"/>
    <dgm:cxn modelId="{0D0A2792-B214-4886-8EBB-B612EAD29842}" type="presOf" srcId="{D8707D41-4C8C-4064-903A-E5D76F2A7915}" destId="{33C0A2F9-024B-40DC-9497-1287F4D6FC6C}" srcOrd="0" destOrd="0" presId="urn:microsoft.com/office/officeart/2016/7/layout/VerticalHollowActionList"/>
    <dgm:cxn modelId="{08CB9A96-48D2-4BBA-9EF0-CCCC5FFF5FF6}" type="presOf" srcId="{506D417F-21F4-416B-8415-173620A33D1B}" destId="{13872027-DADC-473D-A594-5826ACB6B587}" srcOrd="0" destOrd="0" presId="urn:microsoft.com/office/officeart/2016/7/layout/VerticalHollowActionList"/>
    <dgm:cxn modelId="{A4D4659A-6E63-4309-AB8F-904F5E175C27}" type="presOf" srcId="{17611DFA-B3BE-4614-9536-0F0D1B66E657}" destId="{F2C63691-BBBB-4575-9947-22539D06F305}" srcOrd="0" destOrd="0" presId="urn:microsoft.com/office/officeart/2016/7/layout/VerticalHollowActionList"/>
    <dgm:cxn modelId="{4620D7A0-1161-4AD7-8C9B-2008512720AA}" srcId="{F933DF8B-6A46-4F7F-83ED-3282E13C8B85}" destId="{F7F5EA83-16AD-449D-A297-F4F053606919}" srcOrd="3" destOrd="0" parTransId="{36D83EF6-7A24-4A46-BE8A-F0645BDA7C99}" sibTransId="{5D142D10-DAD9-408B-BD10-B54534631C3E}"/>
    <dgm:cxn modelId="{26AF08BC-6A89-4A01-959C-BBA77D75A397}" srcId="{F933DF8B-6A46-4F7F-83ED-3282E13C8B85}" destId="{076F304D-6E31-49A1-849C-CCAF58F49607}" srcOrd="1" destOrd="0" parTransId="{FBB55831-C580-4FA2-BC4B-68BB18D7C574}" sibTransId="{D6B33DF4-7C06-438C-B1CC-F7CA7767CF73}"/>
    <dgm:cxn modelId="{6D2174C9-7447-4142-9EB6-A7CE51558409}" type="presOf" srcId="{B876041E-192E-4844-9DA8-67140B15E4BD}" destId="{8284A776-000A-4FA1-A91C-55799FB73DE5}" srcOrd="0" destOrd="0" presId="urn:microsoft.com/office/officeart/2016/7/layout/VerticalHollowActionList"/>
    <dgm:cxn modelId="{795E20DA-9476-437F-9E89-437B225D62D2}" type="presOf" srcId="{8ACDEF26-C1EF-4ADC-B629-36824400ABDB}" destId="{95DE559E-77A0-4D36-BBFA-D76541E3FFAA}" srcOrd="0" destOrd="0" presId="urn:microsoft.com/office/officeart/2016/7/layout/VerticalHollowActionList"/>
    <dgm:cxn modelId="{20D824E5-22D0-476B-821C-CAC91287D5E8}" srcId="{F933DF8B-6A46-4F7F-83ED-3282E13C8B85}" destId="{B6878EAE-66D5-4C59-B05A-4B2E65855F8F}" srcOrd="2" destOrd="0" parTransId="{0D51FCD2-7A50-4546-ADC7-E49881022231}" sibTransId="{33E9445C-0613-4468-B3ED-DE150E9E8FF4}"/>
    <dgm:cxn modelId="{CE9C53E9-A3D0-4104-BDF0-0C960E8F6FB2}" srcId="{B6878EAE-66D5-4C59-B05A-4B2E65855F8F}" destId="{506D417F-21F4-416B-8415-173620A33D1B}" srcOrd="0" destOrd="0" parTransId="{EBCDE210-ECA7-4A20-9BA3-26C3FAC232F7}" sibTransId="{1620F250-E19A-42D4-A174-AB2DDD9CE45A}"/>
    <dgm:cxn modelId="{DCE7B8EF-23ED-44DC-981B-D920137807B2}" srcId="{F933DF8B-6A46-4F7F-83ED-3282E13C8B85}" destId="{17611DFA-B3BE-4614-9536-0F0D1B66E657}" srcOrd="0" destOrd="0" parTransId="{4E1FF52F-44AA-4735-99DE-569C803CEDD8}" sibTransId="{E09B5A21-84B8-421C-B69C-DAD78D775F6E}"/>
    <dgm:cxn modelId="{281813F3-203D-48DC-9185-A0ED5D541BFF}" type="presOf" srcId="{137970C8-5636-4588-A8FA-419E9D68E93D}" destId="{A79CBBDA-1CF8-4142-90B6-33B9B754E329}" srcOrd="0" destOrd="0" presId="urn:microsoft.com/office/officeart/2016/7/layout/VerticalHollowActionList"/>
    <dgm:cxn modelId="{9F73EB29-5B90-4E4A-8885-1DEDA014F2E0}" type="presParOf" srcId="{48E0C6E9-0626-456F-B96F-85C8017DB4A5}" destId="{E9C90744-DB7B-48A1-BC8B-9E4EE6ABC6F3}" srcOrd="0" destOrd="0" presId="urn:microsoft.com/office/officeart/2016/7/layout/VerticalHollowActionList"/>
    <dgm:cxn modelId="{FE608133-2DA6-4C97-8195-B610D2D820E0}" type="presParOf" srcId="{E9C90744-DB7B-48A1-BC8B-9E4EE6ABC6F3}" destId="{F2C63691-BBBB-4575-9947-22539D06F305}" srcOrd="0" destOrd="0" presId="urn:microsoft.com/office/officeart/2016/7/layout/VerticalHollowActionList"/>
    <dgm:cxn modelId="{8BA402C8-8DB9-4492-9A31-83E0B3A37091}" type="presParOf" srcId="{E9C90744-DB7B-48A1-BC8B-9E4EE6ABC6F3}" destId="{33C0A2F9-024B-40DC-9497-1287F4D6FC6C}" srcOrd="1" destOrd="0" presId="urn:microsoft.com/office/officeart/2016/7/layout/VerticalHollowActionList"/>
    <dgm:cxn modelId="{1A133952-7B9B-4778-99E9-F41271106023}" type="presParOf" srcId="{48E0C6E9-0626-456F-B96F-85C8017DB4A5}" destId="{C331CE64-927E-40CE-BD69-A592024D9073}" srcOrd="1" destOrd="0" presId="urn:microsoft.com/office/officeart/2016/7/layout/VerticalHollowActionList"/>
    <dgm:cxn modelId="{9CF14FFD-3682-4BEB-9AF3-F328CCA4B930}" type="presParOf" srcId="{48E0C6E9-0626-456F-B96F-85C8017DB4A5}" destId="{4DF0017F-F4F0-4E2D-ABB4-745100B18AE5}" srcOrd="2" destOrd="0" presId="urn:microsoft.com/office/officeart/2016/7/layout/VerticalHollowActionList"/>
    <dgm:cxn modelId="{E048679B-84B5-427D-ADA6-EFF9F1166F3F}" type="presParOf" srcId="{4DF0017F-F4F0-4E2D-ABB4-745100B18AE5}" destId="{F7E61BC9-58DE-407F-B714-29C80574CC84}" srcOrd="0" destOrd="0" presId="urn:microsoft.com/office/officeart/2016/7/layout/VerticalHollowActionList"/>
    <dgm:cxn modelId="{FACE89C4-D910-45E1-AF13-7E4CE0E0E3FA}" type="presParOf" srcId="{4DF0017F-F4F0-4E2D-ABB4-745100B18AE5}" destId="{5A99FAA4-7474-4012-A6B8-403EF8C4D71B}" srcOrd="1" destOrd="0" presId="urn:microsoft.com/office/officeart/2016/7/layout/VerticalHollowActionList"/>
    <dgm:cxn modelId="{7D2B74CA-D4FC-4C93-85A0-70266CB60E80}" type="presParOf" srcId="{48E0C6E9-0626-456F-B96F-85C8017DB4A5}" destId="{1C4DD87C-D138-454F-B31C-B46073DA8206}" srcOrd="3" destOrd="0" presId="urn:microsoft.com/office/officeart/2016/7/layout/VerticalHollowActionList"/>
    <dgm:cxn modelId="{81FE3D45-C87A-4E1A-9E78-136FB5FDB77C}" type="presParOf" srcId="{48E0C6E9-0626-456F-B96F-85C8017DB4A5}" destId="{A17A7480-3064-4E13-8A43-F244F3048F45}" srcOrd="4" destOrd="0" presId="urn:microsoft.com/office/officeart/2016/7/layout/VerticalHollowActionList"/>
    <dgm:cxn modelId="{BC8A5AE9-C588-4609-AFE7-7A40600DA129}" type="presParOf" srcId="{A17A7480-3064-4E13-8A43-F244F3048F45}" destId="{0D2BAA64-FAC4-448C-8E1F-4D294C10D01C}" srcOrd="0" destOrd="0" presId="urn:microsoft.com/office/officeart/2016/7/layout/VerticalHollowActionList"/>
    <dgm:cxn modelId="{612B451C-6AB2-4D78-95B7-3291C80F8AE8}" type="presParOf" srcId="{A17A7480-3064-4E13-8A43-F244F3048F45}" destId="{13872027-DADC-473D-A594-5826ACB6B587}" srcOrd="1" destOrd="0" presId="urn:microsoft.com/office/officeart/2016/7/layout/VerticalHollowActionList"/>
    <dgm:cxn modelId="{20AC0183-1B7C-4E67-824E-5EBA068FBBFE}" type="presParOf" srcId="{48E0C6E9-0626-456F-B96F-85C8017DB4A5}" destId="{127F6CF9-1300-42AF-9C75-D0F4D38568C8}" srcOrd="5" destOrd="0" presId="urn:microsoft.com/office/officeart/2016/7/layout/VerticalHollowActionList"/>
    <dgm:cxn modelId="{BB812C21-4AE4-4740-AC8A-6C62E21BF5AE}" type="presParOf" srcId="{48E0C6E9-0626-456F-B96F-85C8017DB4A5}" destId="{649FA308-2BD8-403F-A89B-FE3E4A9835F9}" srcOrd="6" destOrd="0" presId="urn:microsoft.com/office/officeart/2016/7/layout/VerticalHollowActionList"/>
    <dgm:cxn modelId="{99875FED-DCE2-42C8-B500-5D723134AC1A}" type="presParOf" srcId="{649FA308-2BD8-403F-A89B-FE3E4A9835F9}" destId="{1F41CA99-BF89-4B74-9031-E416E860C2BD}" srcOrd="0" destOrd="0" presId="urn:microsoft.com/office/officeart/2016/7/layout/VerticalHollowActionList"/>
    <dgm:cxn modelId="{10F7858F-A3B9-4E2D-B666-968923951099}" type="presParOf" srcId="{649FA308-2BD8-403F-A89B-FE3E4A9835F9}" destId="{A79CBBDA-1CF8-4142-90B6-33B9B754E329}" srcOrd="1" destOrd="0" presId="urn:microsoft.com/office/officeart/2016/7/layout/VerticalHollowActionList"/>
    <dgm:cxn modelId="{9FC21ED2-4C32-4F40-A8DC-3017E76EBD88}" type="presParOf" srcId="{48E0C6E9-0626-456F-B96F-85C8017DB4A5}" destId="{5B46FA8D-EB30-49F3-8AD2-EE18BB5EBFAD}" srcOrd="7" destOrd="0" presId="urn:microsoft.com/office/officeart/2016/7/layout/VerticalHollowActionList"/>
    <dgm:cxn modelId="{2847D1E0-A4C6-43B8-B6D7-7F6B3763DF37}" type="presParOf" srcId="{48E0C6E9-0626-456F-B96F-85C8017DB4A5}" destId="{716EC2FD-C0CD-4EFB-A51C-0B12FEE3F87D}" srcOrd="8" destOrd="0" presId="urn:microsoft.com/office/officeart/2016/7/layout/VerticalHollowActionList"/>
    <dgm:cxn modelId="{7D9CDDC4-CFC4-422C-9678-4C0B1A682E85}" type="presParOf" srcId="{716EC2FD-C0CD-4EFB-A51C-0B12FEE3F87D}" destId="{95DE559E-77A0-4D36-BBFA-D76541E3FFAA}" srcOrd="0" destOrd="0" presId="urn:microsoft.com/office/officeart/2016/7/layout/VerticalHollowActionList"/>
    <dgm:cxn modelId="{098F2351-018E-4964-8C59-2DF17FDDCA02}" type="presParOf" srcId="{716EC2FD-C0CD-4EFB-A51C-0B12FEE3F87D}" destId="{8284A776-000A-4FA1-A91C-55799FB73DE5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2E8DF09-17A3-4E01-A714-B10AB3AF99CF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105C0676-2EE8-439F-9653-FB18451230A4}">
      <dgm:prSet/>
      <dgm:spPr/>
      <dgm:t>
        <a:bodyPr/>
        <a:lstStyle/>
        <a:p>
          <a:r>
            <a:rPr lang="en-GB" dirty="0"/>
            <a:t>Principles of CSR</a:t>
          </a:r>
        </a:p>
      </dgm:t>
    </dgm:pt>
    <dgm:pt modelId="{C1978FB2-FD5A-448E-892F-9F1539451CA0}" type="parTrans" cxnId="{583CD8AC-9F53-4AF1-AA19-6E080E018C6F}">
      <dgm:prSet/>
      <dgm:spPr/>
      <dgm:t>
        <a:bodyPr/>
        <a:lstStyle/>
        <a:p>
          <a:endParaRPr lang="en-GB"/>
        </a:p>
      </dgm:t>
    </dgm:pt>
    <dgm:pt modelId="{19E9D9B9-0CAC-4042-B598-015E94B0F836}" type="sibTrans" cxnId="{583CD8AC-9F53-4AF1-AA19-6E080E018C6F}">
      <dgm:prSet/>
      <dgm:spPr/>
      <dgm:t>
        <a:bodyPr/>
        <a:lstStyle/>
        <a:p>
          <a:endParaRPr lang="en-GB"/>
        </a:p>
      </dgm:t>
    </dgm:pt>
    <dgm:pt modelId="{D5A259AF-8FA3-4DBB-9577-8D693F6DFBE7}">
      <dgm:prSet/>
      <dgm:spPr/>
      <dgm:t>
        <a:bodyPr/>
        <a:lstStyle/>
        <a:p>
          <a:r>
            <a:rPr lang="en-GB" dirty="0"/>
            <a:t>The business should operate in an ethical way.</a:t>
          </a:r>
        </a:p>
      </dgm:t>
    </dgm:pt>
    <dgm:pt modelId="{A6AFC039-774C-4E53-884E-3B57CDBA6B78}" type="parTrans" cxnId="{F85E0151-C0FB-42F8-B48D-45F0FD32191C}">
      <dgm:prSet/>
      <dgm:spPr/>
      <dgm:t>
        <a:bodyPr/>
        <a:lstStyle/>
        <a:p>
          <a:endParaRPr lang="en-GB"/>
        </a:p>
      </dgm:t>
    </dgm:pt>
    <dgm:pt modelId="{5BA31010-AC99-47D7-9C4F-8C57CC487370}" type="sibTrans" cxnId="{F85E0151-C0FB-42F8-B48D-45F0FD32191C}">
      <dgm:prSet/>
      <dgm:spPr/>
      <dgm:t>
        <a:bodyPr/>
        <a:lstStyle/>
        <a:p>
          <a:endParaRPr lang="en-GB"/>
        </a:p>
      </dgm:t>
    </dgm:pt>
    <dgm:pt modelId="{8CB9F763-35B2-4FA4-B373-38485906DB0D}">
      <dgm:prSet/>
      <dgm:spPr/>
      <dgm:t>
        <a:bodyPr/>
        <a:lstStyle/>
        <a:p>
          <a:r>
            <a:rPr lang="en-GB" dirty="0"/>
            <a:t>The business should treat employees fairly and with respect.</a:t>
          </a:r>
          <a:endParaRPr lang="en-US" dirty="0"/>
        </a:p>
      </dgm:t>
    </dgm:pt>
    <dgm:pt modelId="{885442E1-8432-4B3B-BEC0-C7B0CCB864F0}" type="parTrans" cxnId="{EDA41248-6DE3-4957-A163-F393C9C2A1C9}">
      <dgm:prSet/>
      <dgm:spPr/>
      <dgm:t>
        <a:bodyPr/>
        <a:lstStyle/>
        <a:p>
          <a:endParaRPr lang="en-GB"/>
        </a:p>
      </dgm:t>
    </dgm:pt>
    <dgm:pt modelId="{D119FFB1-CA23-48B9-BD2D-2988D0CA0A2B}" type="sibTrans" cxnId="{EDA41248-6DE3-4957-A163-F393C9C2A1C9}">
      <dgm:prSet/>
      <dgm:spPr/>
      <dgm:t>
        <a:bodyPr/>
        <a:lstStyle/>
        <a:p>
          <a:endParaRPr lang="en-GB"/>
        </a:p>
      </dgm:t>
    </dgm:pt>
    <dgm:pt modelId="{8584BE47-23AE-4976-89CD-155FDDEF4779}">
      <dgm:prSet/>
      <dgm:spPr/>
      <dgm:t>
        <a:bodyPr/>
        <a:lstStyle/>
        <a:p>
          <a:r>
            <a:rPr lang="en-GB" dirty="0"/>
            <a:t>The business should demonstrate respect for human rights.</a:t>
          </a:r>
          <a:endParaRPr lang="en-US" dirty="0"/>
        </a:p>
      </dgm:t>
    </dgm:pt>
    <dgm:pt modelId="{175A45E2-FC1A-4B17-8397-0F7FCECE6F47}" type="parTrans" cxnId="{5D4D0217-8947-41EB-8535-4D1201671A7B}">
      <dgm:prSet/>
      <dgm:spPr/>
      <dgm:t>
        <a:bodyPr/>
        <a:lstStyle/>
        <a:p>
          <a:endParaRPr lang="en-GB"/>
        </a:p>
      </dgm:t>
    </dgm:pt>
    <dgm:pt modelId="{987B14A4-E08B-40F4-9BC1-E61A99DBDFC3}" type="sibTrans" cxnId="{5D4D0217-8947-41EB-8535-4D1201671A7B}">
      <dgm:prSet/>
      <dgm:spPr/>
      <dgm:t>
        <a:bodyPr/>
        <a:lstStyle/>
        <a:p>
          <a:endParaRPr lang="en-GB"/>
        </a:p>
      </dgm:t>
    </dgm:pt>
    <dgm:pt modelId="{FB6AEECA-70F3-4939-88D0-AA6F6714DFF6}">
      <dgm:prSet/>
      <dgm:spPr/>
      <dgm:t>
        <a:bodyPr/>
        <a:lstStyle/>
        <a:p>
          <a:r>
            <a:rPr lang="en-GB" dirty="0"/>
            <a:t>The business should be a responsible citizen in its community.</a:t>
          </a:r>
          <a:endParaRPr lang="en-US" dirty="0"/>
        </a:p>
      </dgm:t>
    </dgm:pt>
    <dgm:pt modelId="{50CD25BA-2A88-4520-AFA7-C544624E41A2}" type="parTrans" cxnId="{FA392666-CA8A-41A8-BEAD-99E8BB116117}">
      <dgm:prSet/>
      <dgm:spPr/>
      <dgm:t>
        <a:bodyPr/>
        <a:lstStyle/>
        <a:p>
          <a:endParaRPr lang="en-GB"/>
        </a:p>
      </dgm:t>
    </dgm:pt>
    <dgm:pt modelId="{2D7EDDA0-B4D9-4AF7-A1D3-67598A429276}" type="sibTrans" cxnId="{FA392666-CA8A-41A8-BEAD-99E8BB116117}">
      <dgm:prSet/>
      <dgm:spPr/>
      <dgm:t>
        <a:bodyPr/>
        <a:lstStyle/>
        <a:p>
          <a:endParaRPr lang="en-GB"/>
        </a:p>
      </dgm:t>
    </dgm:pt>
    <dgm:pt modelId="{0534D515-73C4-42A3-8266-78731B3BA8E4}" type="pres">
      <dgm:prSet presAssocID="{22E8DF09-17A3-4E01-A714-B10AB3AF99CF}" presName="Name0" presStyleCnt="0">
        <dgm:presLayoutVars>
          <dgm:dir/>
          <dgm:animLvl val="lvl"/>
          <dgm:resizeHandles val="exact"/>
        </dgm:presLayoutVars>
      </dgm:prSet>
      <dgm:spPr/>
    </dgm:pt>
    <dgm:pt modelId="{41593933-06C6-4BE5-948A-5AB39EC3D8F4}" type="pres">
      <dgm:prSet presAssocID="{105C0676-2EE8-439F-9653-FB18451230A4}" presName="composite" presStyleCnt="0"/>
      <dgm:spPr/>
    </dgm:pt>
    <dgm:pt modelId="{1D10B9CA-8DA0-43D1-B0FE-F372F7A8AE97}" type="pres">
      <dgm:prSet presAssocID="{105C0676-2EE8-439F-9653-FB18451230A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48FDAFD-DC9B-4C29-95B8-E2EA4F3CFD7B}" type="pres">
      <dgm:prSet presAssocID="{105C0676-2EE8-439F-9653-FB18451230A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D4D0217-8947-41EB-8535-4D1201671A7B}" srcId="{105C0676-2EE8-439F-9653-FB18451230A4}" destId="{8584BE47-23AE-4976-89CD-155FDDEF4779}" srcOrd="2" destOrd="0" parTransId="{175A45E2-FC1A-4B17-8397-0F7FCECE6F47}" sibTransId="{987B14A4-E08B-40F4-9BC1-E61A99DBDFC3}"/>
    <dgm:cxn modelId="{92E9D426-E4FD-4A1F-9F2F-418D7579E87B}" type="presOf" srcId="{8584BE47-23AE-4976-89CD-155FDDEF4779}" destId="{B48FDAFD-DC9B-4C29-95B8-E2EA4F3CFD7B}" srcOrd="0" destOrd="2" presId="urn:microsoft.com/office/officeart/2005/8/layout/hList1"/>
    <dgm:cxn modelId="{EDA41248-6DE3-4957-A163-F393C9C2A1C9}" srcId="{105C0676-2EE8-439F-9653-FB18451230A4}" destId="{8CB9F763-35B2-4FA4-B373-38485906DB0D}" srcOrd="1" destOrd="0" parTransId="{885442E1-8432-4B3B-BEC0-C7B0CCB864F0}" sibTransId="{D119FFB1-CA23-48B9-BD2D-2988D0CA0A2B}"/>
    <dgm:cxn modelId="{F85E0151-C0FB-42F8-B48D-45F0FD32191C}" srcId="{105C0676-2EE8-439F-9653-FB18451230A4}" destId="{D5A259AF-8FA3-4DBB-9577-8D693F6DFBE7}" srcOrd="0" destOrd="0" parTransId="{A6AFC039-774C-4E53-884E-3B57CDBA6B78}" sibTransId="{5BA31010-AC99-47D7-9C4F-8C57CC487370}"/>
    <dgm:cxn modelId="{FA392666-CA8A-41A8-BEAD-99E8BB116117}" srcId="{105C0676-2EE8-439F-9653-FB18451230A4}" destId="{FB6AEECA-70F3-4939-88D0-AA6F6714DFF6}" srcOrd="3" destOrd="0" parTransId="{50CD25BA-2A88-4520-AFA7-C544624E41A2}" sibTransId="{2D7EDDA0-B4D9-4AF7-A1D3-67598A429276}"/>
    <dgm:cxn modelId="{EE1B4E66-8DFB-465E-A337-3D68977076D0}" type="presOf" srcId="{FB6AEECA-70F3-4939-88D0-AA6F6714DFF6}" destId="{B48FDAFD-DC9B-4C29-95B8-E2EA4F3CFD7B}" srcOrd="0" destOrd="3" presId="urn:microsoft.com/office/officeart/2005/8/layout/hList1"/>
    <dgm:cxn modelId="{ACD6917F-08EC-471C-9FAE-80886BD07581}" type="presOf" srcId="{105C0676-2EE8-439F-9653-FB18451230A4}" destId="{1D10B9CA-8DA0-43D1-B0FE-F372F7A8AE97}" srcOrd="0" destOrd="0" presId="urn:microsoft.com/office/officeart/2005/8/layout/hList1"/>
    <dgm:cxn modelId="{81A52B96-5689-435C-A253-3A6D07D7AD35}" type="presOf" srcId="{22E8DF09-17A3-4E01-A714-B10AB3AF99CF}" destId="{0534D515-73C4-42A3-8266-78731B3BA8E4}" srcOrd="0" destOrd="0" presId="urn:microsoft.com/office/officeart/2005/8/layout/hList1"/>
    <dgm:cxn modelId="{583CD8AC-9F53-4AF1-AA19-6E080E018C6F}" srcId="{22E8DF09-17A3-4E01-A714-B10AB3AF99CF}" destId="{105C0676-2EE8-439F-9653-FB18451230A4}" srcOrd="0" destOrd="0" parTransId="{C1978FB2-FD5A-448E-892F-9F1539451CA0}" sibTransId="{19E9D9B9-0CAC-4042-B598-015E94B0F836}"/>
    <dgm:cxn modelId="{387569B3-16BB-4A42-9D96-113C2FA6C444}" type="presOf" srcId="{8CB9F763-35B2-4FA4-B373-38485906DB0D}" destId="{B48FDAFD-DC9B-4C29-95B8-E2EA4F3CFD7B}" srcOrd="0" destOrd="1" presId="urn:microsoft.com/office/officeart/2005/8/layout/hList1"/>
    <dgm:cxn modelId="{5B17B1DF-5627-4B68-B7D0-A3A371EC2DEE}" type="presOf" srcId="{D5A259AF-8FA3-4DBB-9577-8D693F6DFBE7}" destId="{B48FDAFD-DC9B-4C29-95B8-E2EA4F3CFD7B}" srcOrd="0" destOrd="0" presId="urn:microsoft.com/office/officeart/2005/8/layout/hList1"/>
    <dgm:cxn modelId="{920FF6F8-25B3-4464-B6EA-3EB9E536929C}" type="presParOf" srcId="{0534D515-73C4-42A3-8266-78731B3BA8E4}" destId="{41593933-06C6-4BE5-948A-5AB39EC3D8F4}" srcOrd="0" destOrd="0" presId="urn:microsoft.com/office/officeart/2005/8/layout/hList1"/>
    <dgm:cxn modelId="{AD890625-514B-497A-ACC4-39EE6237800A}" type="presParOf" srcId="{41593933-06C6-4BE5-948A-5AB39EC3D8F4}" destId="{1D10B9CA-8DA0-43D1-B0FE-F372F7A8AE97}" srcOrd="0" destOrd="0" presId="urn:microsoft.com/office/officeart/2005/8/layout/hList1"/>
    <dgm:cxn modelId="{2485FAEE-9656-4C38-AFC2-4CB65B853DF0}" type="presParOf" srcId="{41593933-06C6-4BE5-948A-5AB39EC3D8F4}" destId="{B48FDAFD-DC9B-4C29-95B8-E2EA4F3CFD7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3C313AF-FD55-4AE8-AE9A-AF19D224ABB4}" type="doc">
      <dgm:prSet loTypeId="urn:microsoft.com/office/officeart/2005/8/layout/default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GB"/>
        </a:p>
      </dgm:t>
    </dgm:pt>
    <dgm:pt modelId="{BDDD6714-86A1-4BBD-A1AA-80BF337C6841}">
      <dgm:prSet phldrT="[Text]"/>
      <dgm:spPr/>
      <dgm:t>
        <a:bodyPr/>
        <a:lstStyle/>
        <a:p>
          <a:r>
            <a:rPr lang="en-GB" dirty="0"/>
            <a:t>Economic</a:t>
          </a:r>
        </a:p>
      </dgm:t>
    </dgm:pt>
    <dgm:pt modelId="{5458FF7F-F283-4C73-9EF7-27E5456D007D}" type="parTrans" cxnId="{8457736F-6842-4724-A698-CF69E412DD86}">
      <dgm:prSet/>
      <dgm:spPr/>
      <dgm:t>
        <a:bodyPr/>
        <a:lstStyle/>
        <a:p>
          <a:endParaRPr lang="en-GB"/>
        </a:p>
      </dgm:t>
    </dgm:pt>
    <dgm:pt modelId="{CDD453E8-ED4D-4FE9-B661-5448AE2B7D25}" type="sibTrans" cxnId="{8457736F-6842-4724-A698-CF69E412DD86}">
      <dgm:prSet/>
      <dgm:spPr/>
      <dgm:t>
        <a:bodyPr/>
        <a:lstStyle/>
        <a:p>
          <a:endParaRPr lang="en-GB"/>
        </a:p>
      </dgm:t>
    </dgm:pt>
    <dgm:pt modelId="{CE72E5E5-EC59-4FAF-B251-1FBCCC509F66}">
      <dgm:prSet phldrT="[Text]"/>
      <dgm:spPr/>
      <dgm:t>
        <a:bodyPr/>
        <a:lstStyle/>
        <a:p>
          <a:r>
            <a:rPr lang="en-GB" dirty="0"/>
            <a:t>Legal</a:t>
          </a:r>
        </a:p>
      </dgm:t>
    </dgm:pt>
    <dgm:pt modelId="{15C45FC4-B1C7-40D0-9501-6682269DA58D}" type="parTrans" cxnId="{0BA29264-67E6-4D83-94D0-3802FB940F94}">
      <dgm:prSet/>
      <dgm:spPr/>
      <dgm:t>
        <a:bodyPr/>
        <a:lstStyle/>
        <a:p>
          <a:endParaRPr lang="en-GB"/>
        </a:p>
      </dgm:t>
    </dgm:pt>
    <dgm:pt modelId="{FF588E61-7C26-46A0-AD75-95FD1E4FC54D}" type="sibTrans" cxnId="{0BA29264-67E6-4D83-94D0-3802FB940F94}">
      <dgm:prSet/>
      <dgm:spPr/>
      <dgm:t>
        <a:bodyPr/>
        <a:lstStyle/>
        <a:p>
          <a:endParaRPr lang="en-GB"/>
        </a:p>
      </dgm:t>
    </dgm:pt>
    <dgm:pt modelId="{02164432-4418-49C7-9EE0-109A1A219157}">
      <dgm:prSet phldrT="[Text]"/>
      <dgm:spPr/>
      <dgm:t>
        <a:bodyPr/>
        <a:lstStyle/>
        <a:p>
          <a:r>
            <a:rPr lang="en-GB" dirty="0"/>
            <a:t>Ethics</a:t>
          </a:r>
        </a:p>
      </dgm:t>
    </dgm:pt>
    <dgm:pt modelId="{ED9177BE-4815-42B6-A12B-3F0A35E5BB7D}" type="parTrans" cxnId="{22E35517-EC91-408E-B5E3-2E9AE6099F8B}">
      <dgm:prSet/>
      <dgm:spPr/>
      <dgm:t>
        <a:bodyPr/>
        <a:lstStyle/>
        <a:p>
          <a:endParaRPr lang="en-GB"/>
        </a:p>
      </dgm:t>
    </dgm:pt>
    <dgm:pt modelId="{C3ED4772-5EA6-4418-AD17-6D9943E3069D}" type="sibTrans" cxnId="{22E35517-EC91-408E-B5E3-2E9AE6099F8B}">
      <dgm:prSet/>
      <dgm:spPr/>
      <dgm:t>
        <a:bodyPr/>
        <a:lstStyle/>
        <a:p>
          <a:endParaRPr lang="en-GB"/>
        </a:p>
      </dgm:t>
    </dgm:pt>
    <dgm:pt modelId="{5A75BF23-5B70-4611-80D5-A2AE413D8D49}">
      <dgm:prSet phldrT="[Text]"/>
      <dgm:spPr/>
      <dgm:t>
        <a:bodyPr/>
        <a:lstStyle/>
        <a:p>
          <a:r>
            <a:rPr lang="en-GB" dirty="0"/>
            <a:t>Discretionary</a:t>
          </a:r>
        </a:p>
      </dgm:t>
    </dgm:pt>
    <dgm:pt modelId="{F0732904-E653-4BCC-BFBA-64FF9CEE0DAD}" type="parTrans" cxnId="{DDB6BD83-A92E-475D-A223-365EC6D478EA}">
      <dgm:prSet/>
      <dgm:spPr/>
      <dgm:t>
        <a:bodyPr/>
        <a:lstStyle/>
        <a:p>
          <a:endParaRPr lang="en-GB"/>
        </a:p>
      </dgm:t>
    </dgm:pt>
    <dgm:pt modelId="{B2FD5978-06EF-44E1-BCB5-23EC9DB76EDC}" type="sibTrans" cxnId="{DDB6BD83-A92E-475D-A223-365EC6D478EA}">
      <dgm:prSet/>
      <dgm:spPr/>
      <dgm:t>
        <a:bodyPr/>
        <a:lstStyle/>
        <a:p>
          <a:endParaRPr lang="en-GB"/>
        </a:p>
      </dgm:t>
    </dgm:pt>
    <dgm:pt modelId="{C9343189-B0D3-4579-925C-3F3C8739A906}">
      <dgm:prSet/>
      <dgm:spPr/>
      <dgm:t>
        <a:bodyPr/>
        <a:lstStyle/>
        <a:p>
          <a:r>
            <a:rPr lang="en-GB" dirty="0"/>
            <a:t>Businesses have a responsibility to produce both public and private goods that society wants for a profit</a:t>
          </a:r>
        </a:p>
      </dgm:t>
    </dgm:pt>
    <dgm:pt modelId="{C0EC4554-4A69-420A-BDD9-439F382F1504}" type="parTrans" cxnId="{6E0B224C-DF50-413C-B3FB-75D2EC476931}">
      <dgm:prSet/>
      <dgm:spPr/>
      <dgm:t>
        <a:bodyPr/>
        <a:lstStyle/>
        <a:p>
          <a:endParaRPr lang="en-GB"/>
        </a:p>
      </dgm:t>
    </dgm:pt>
    <dgm:pt modelId="{69C54A21-C2E7-4065-84DA-946A4A7BF2AD}" type="sibTrans" cxnId="{6E0B224C-DF50-413C-B3FB-75D2EC476931}">
      <dgm:prSet/>
      <dgm:spPr/>
      <dgm:t>
        <a:bodyPr/>
        <a:lstStyle/>
        <a:p>
          <a:endParaRPr lang="en-GB"/>
        </a:p>
      </dgm:t>
    </dgm:pt>
    <dgm:pt modelId="{9751289A-E36A-47CC-8E6E-0CC1ED9FBC58}">
      <dgm:prSet/>
      <dgm:spPr/>
      <dgm:t>
        <a:bodyPr/>
        <a:lstStyle/>
        <a:p>
          <a:r>
            <a:rPr lang="en-GB" dirty="0"/>
            <a:t>Businesses have a responsibility to comply with law</a:t>
          </a:r>
        </a:p>
      </dgm:t>
    </dgm:pt>
    <dgm:pt modelId="{D4B14CBA-162D-4A28-824C-56382AD97F58}" type="parTrans" cxnId="{731FCAF9-2B60-4177-9EA5-1426911A8B61}">
      <dgm:prSet/>
      <dgm:spPr/>
      <dgm:t>
        <a:bodyPr/>
        <a:lstStyle/>
        <a:p>
          <a:endParaRPr lang="en-GB"/>
        </a:p>
      </dgm:t>
    </dgm:pt>
    <dgm:pt modelId="{5632317D-3F54-4DF1-B8E2-2AA38B5CA9E0}" type="sibTrans" cxnId="{731FCAF9-2B60-4177-9EA5-1426911A8B61}">
      <dgm:prSet/>
      <dgm:spPr/>
      <dgm:t>
        <a:bodyPr/>
        <a:lstStyle/>
        <a:p>
          <a:endParaRPr lang="en-GB"/>
        </a:p>
      </dgm:t>
    </dgm:pt>
    <dgm:pt modelId="{08DFB30C-6EA1-4A9F-A286-D81486D0F894}">
      <dgm:prSet/>
      <dgm:spPr/>
      <dgm:t>
        <a:bodyPr/>
        <a:lstStyle/>
        <a:p>
          <a:r>
            <a:rPr lang="en-GB" dirty="0"/>
            <a:t>Businesses have a responsibility to exhibit behaviour beyond the requirements of the law</a:t>
          </a:r>
        </a:p>
      </dgm:t>
    </dgm:pt>
    <dgm:pt modelId="{059C2A10-61B6-4BF5-85C0-D0AD7FF8DF54}" type="parTrans" cxnId="{CFC1FF10-AD8D-465A-8B65-15AD5F6C9277}">
      <dgm:prSet/>
      <dgm:spPr/>
      <dgm:t>
        <a:bodyPr/>
        <a:lstStyle/>
        <a:p>
          <a:endParaRPr lang="en-GB"/>
        </a:p>
      </dgm:t>
    </dgm:pt>
    <dgm:pt modelId="{01EACC96-BA99-4627-861F-615D2DF500DA}" type="sibTrans" cxnId="{CFC1FF10-AD8D-465A-8B65-15AD5F6C9277}">
      <dgm:prSet/>
      <dgm:spPr/>
      <dgm:t>
        <a:bodyPr/>
        <a:lstStyle/>
        <a:p>
          <a:endParaRPr lang="en-GB"/>
        </a:p>
      </dgm:t>
    </dgm:pt>
    <dgm:pt modelId="{0B6FEA43-3E12-4E12-A89A-2883649DAB0D}">
      <dgm:prSet/>
      <dgm:spPr/>
      <dgm:t>
        <a:bodyPr/>
        <a:lstStyle/>
        <a:p>
          <a:r>
            <a:rPr lang="en-GB" dirty="0"/>
            <a:t>Businesses should exhibit voluntary roles driven by societal norms</a:t>
          </a:r>
        </a:p>
      </dgm:t>
    </dgm:pt>
    <dgm:pt modelId="{4501116F-7533-4C8D-99E8-938394F5183D}" type="parTrans" cxnId="{C38DF5D0-FD7B-4C27-871C-3DCAC0AD590A}">
      <dgm:prSet/>
      <dgm:spPr/>
      <dgm:t>
        <a:bodyPr/>
        <a:lstStyle/>
        <a:p>
          <a:endParaRPr lang="en-GB"/>
        </a:p>
      </dgm:t>
    </dgm:pt>
    <dgm:pt modelId="{58A4585D-44DF-4BAE-AA1D-882945E62FDA}" type="sibTrans" cxnId="{C38DF5D0-FD7B-4C27-871C-3DCAC0AD590A}">
      <dgm:prSet/>
      <dgm:spPr/>
      <dgm:t>
        <a:bodyPr/>
        <a:lstStyle/>
        <a:p>
          <a:endParaRPr lang="en-GB"/>
        </a:p>
      </dgm:t>
    </dgm:pt>
    <dgm:pt modelId="{ADD567D2-1A69-44C1-BBA9-833C40574537}" type="pres">
      <dgm:prSet presAssocID="{C3C313AF-FD55-4AE8-AE9A-AF19D224ABB4}" presName="diagram" presStyleCnt="0">
        <dgm:presLayoutVars>
          <dgm:dir/>
          <dgm:resizeHandles val="exact"/>
        </dgm:presLayoutVars>
      </dgm:prSet>
      <dgm:spPr/>
    </dgm:pt>
    <dgm:pt modelId="{10DAE9CF-9FE3-435E-97F9-1081052D3BDB}" type="pres">
      <dgm:prSet presAssocID="{BDDD6714-86A1-4BBD-A1AA-80BF337C6841}" presName="node" presStyleLbl="node1" presStyleIdx="0" presStyleCnt="4">
        <dgm:presLayoutVars>
          <dgm:bulletEnabled val="1"/>
        </dgm:presLayoutVars>
      </dgm:prSet>
      <dgm:spPr/>
    </dgm:pt>
    <dgm:pt modelId="{C5B862EB-5E14-46B5-B097-CE7AF9ABEF65}" type="pres">
      <dgm:prSet presAssocID="{CDD453E8-ED4D-4FE9-B661-5448AE2B7D25}" presName="sibTrans" presStyleCnt="0"/>
      <dgm:spPr/>
    </dgm:pt>
    <dgm:pt modelId="{7E340154-0C95-413F-978B-CA5A48B8721F}" type="pres">
      <dgm:prSet presAssocID="{CE72E5E5-EC59-4FAF-B251-1FBCCC509F66}" presName="node" presStyleLbl="node1" presStyleIdx="1" presStyleCnt="4">
        <dgm:presLayoutVars>
          <dgm:bulletEnabled val="1"/>
        </dgm:presLayoutVars>
      </dgm:prSet>
      <dgm:spPr/>
    </dgm:pt>
    <dgm:pt modelId="{2D7562DA-032E-4DC3-845F-6D126188B4CC}" type="pres">
      <dgm:prSet presAssocID="{FF588E61-7C26-46A0-AD75-95FD1E4FC54D}" presName="sibTrans" presStyleCnt="0"/>
      <dgm:spPr/>
    </dgm:pt>
    <dgm:pt modelId="{C757A4DA-36CF-47E7-9D25-49F7CB3DB839}" type="pres">
      <dgm:prSet presAssocID="{02164432-4418-49C7-9EE0-109A1A219157}" presName="node" presStyleLbl="node1" presStyleIdx="2" presStyleCnt="4">
        <dgm:presLayoutVars>
          <dgm:bulletEnabled val="1"/>
        </dgm:presLayoutVars>
      </dgm:prSet>
      <dgm:spPr/>
    </dgm:pt>
    <dgm:pt modelId="{0F73264B-E79A-4F0D-BCDC-15D20E657F3E}" type="pres">
      <dgm:prSet presAssocID="{C3ED4772-5EA6-4418-AD17-6D9943E3069D}" presName="sibTrans" presStyleCnt="0"/>
      <dgm:spPr/>
    </dgm:pt>
    <dgm:pt modelId="{DD387C9C-197C-42FB-A83B-5B11D1722B8D}" type="pres">
      <dgm:prSet presAssocID="{5A75BF23-5B70-4611-80D5-A2AE413D8D49}" presName="node" presStyleLbl="node1" presStyleIdx="3" presStyleCnt="4">
        <dgm:presLayoutVars>
          <dgm:bulletEnabled val="1"/>
        </dgm:presLayoutVars>
      </dgm:prSet>
      <dgm:spPr/>
    </dgm:pt>
  </dgm:ptLst>
  <dgm:cxnLst>
    <dgm:cxn modelId="{5443A600-25CC-437D-8579-2AB5228EB8BC}" type="presOf" srcId="{02164432-4418-49C7-9EE0-109A1A219157}" destId="{C757A4DA-36CF-47E7-9D25-49F7CB3DB839}" srcOrd="0" destOrd="0" presId="urn:microsoft.com/office/officeart/2005/8/layout/default"/>
    <dgm:cxn modelId="{14AF160F-B2AB-41F0-BE5A-716A55E71CBE}" type="presOf" srcId="{5A75BF23-5B70-4611-80D5-A2AE413D8D49}" destId="{DD387C9C-197C-42FB-A83B-5B11D1722B8D}" srcOrd="0" destOrd="0" presId="urn:microsoft.com/office/officeart/2005/8/layout/default"/>
    <dgm:cxn modelId="{CFC1FF10-AD8D-465A-8B65-15AD5F6C9277}" srcId="{02164432-4418-49C7-9EE0-109A1A219157}" destId="{08DFB30C-6EA1-4A9F-A286-D81486D0F894}" srcOrd="0" destOrd="0" parTransId="{059C2A10-61B6-4BF5-85C0-D0AD7FF8DF54}" sibTransId="{01EACC96-BA99-4627-861F-615D2DF500DA}"/>
    <dgm:cxn modelId="{22E35517-EC91-408E-B5E3-2E9AE6099F8B}" srcId="{C3C313AF-FD55-4AE8-AE9A-AF19D224ABB4}" destId="{02164432-4418-49C7-9EE0-109A1A219157}" srcOrd="2" destOrd="0" parTransId="{ED9177BE-4815-42B6-A12B-3F0A35E5BB7D}" sibTransId="{C3ED4772-5EA6-4418-AD17-6D9943E3069D}"/>
    <dgm:cxn modelId="{6E0B224C-DF50-413C-B3FB-75D2EC476931}" srcId="{BDDD6714-86A1-4BBD-A1AA-80BF337C6841}" destId="{C9343189-B0D3-4579-925C-3F3C8739A906}" srcOrd="0" destOrd="0" parTransId="{C0EC4554-4A69-420A-BDD9-439F382F1504}" sibTransId="{69C54A21-C2E7-4065-84DA-946A4A7BF2AD}"/>
    <dgm:cxn modelId="{312F6254-BDA2-40FB-827D-C98670DE54AC}" type="presOf" srcId="{08DFB30C-6EA1-4A9F-A286-D81486D0F894}" destId="{C757A4DA-36CF-47E7-9D25-49F7CB3DB839}" srcOrd="0" destOrd="1" presId="urn:microsoft.com/office/officeart/2005/8/layout/default"/>
    <dgm:cxn modelId="{0BA29264-67E6-4D83-94D0-3802FB940F94}" srcId="{C3C313AF-FD55-4AE8-AE9A-AF19D224ABB4}" destId="{CE72E5E5-EC59-4FAF-B251-1FBCCC509F66}" srcOrd="1" destOrd="0" parTransId="{15C45FC4-B1C7-40D0-9501-6682269DA58D}" sibTransId="{FF588E61-7C26-46A0-AD75-95FD1E4FC54D}"/>
    <dgm:cxn modelId="{8457736F-6842-4724-A698-CF69E412DD86}" srcId="{C3C313AF-FD55-4AE8-AE9A-AF19D224ABB4}" destId="{BDDD6714-86A1-4BBD-A1AA-80BF337C6841}" srcOrd="0" destOrd="0" parTransId="{5458FF7F-F283-4C73-9EF7-27E5456D007D}" sibTransId="{CDD453E8-ED4D-4FE9-B661-5448AE2B7D25}"/>
    <dgm:cxn modelId="{DDB6BD83-A92E-475D-A223-365EC6D478EA}" srcId="{C3C313AF-FD55-4AE8-AE9A-AF19D224ABB4}" destId="{5A75BF23-5B70-4611-80D5-A2AE413D8D49}" srcOrd="3" destOrd="0" parTransId="{F0732904-E653-4BCC-BFBA-64FF9CEE0DAD}" sibTransId="{B2FD5978-06EF-44E1-BCB5-23EC9DB76EDC}"/>
    <dgm:cxn modelId="{6058A79A-EDF4-4569-9F03-EE0F6D61C17D}" type="presOf" srcId="{9751289A-E36A-47CC-8E6E-0CC1ED9FBC58}" destId="{7E340154-0C95-413F-978B-CA5A48B8721F}" srcOrd="0" destOrd="1" presId="urn:microsoft.com/office/officeart/2005/8/layout/default"/>
    <dgm:cxn modelId="{98E0B0BA-5353-49FE-B621-D2A8CC12251B}" type="presOf" srcId="{0B6FEA43-3E12-4E12-A89A-2883649DAB0D}" destId="{DD387C9C-197C-42FB-A83B-5B11D1722B8D}" srcOrd="0" destOrd="1" presId="urn:microsoft.com/office/officeart/2005/8/layout/default"/>
    <dgm:cxn modelId="{853938C4-0BF3-4F3F-A2BD-AEE89512B334}" type="presOf" srcId="{C9343189-B0D3-4579-925C-3F3C8739A906}" destId="{10DAE9CF-9FE3-435E-97F9-1081052D3BDB}" srcOrd="0" destOrd="1" presId="urn:microsoft.com/office/officeart/2005/8/layout/default"/>
    <dgm:cxn modelId="{C38DF5D0-FD7B-4C27-871C-3DCAC0AD590A}" srcId="{5A75BF23-5B70-4611-80D5-A2AE413D8D49}" destId="{0B6FEA43-3E12-4E12-A89A-2883649DAB0D}" srcOrd="0" destOrd="0" parTransId="{4501116F-7533-4C8D-99E8-938394F5183D}" sibTransId="{58A4585D-44DF-4BAE-AA1D-882945E62FDA}"/>
    <dgm:cxn modelId="{69A301EF-0FCF-4E7C-803D-AA899BB7BB70}" type="presOf" srcId="{C3C313AF-FD55-4AE8-AE9A-AF19D224ABB4}" destId="{ADD567D2-1A69-44C1-BBA9-833C40574537}" srcOrd="0" destOrd="0" presId="urn:microsoft.com/office/officeart/2005/8/layout/default"/>
    <dgm:cxn modelId="{DE944DF2-B2CB-4F00-BFD0-EA5A8ED0761E}" type="presOf" srcId="{CE72E5E5-EC59-4FAF-B251-1FBCCC509F66}" destId="{7E340154-0C95-413F-978B-CA5A48B8721F}" srcOrd="0" destOrd="0" presId="urn:microsoft.com/office/officeart/2005/8/layout/default"/>
    <dgm:cxn modelId="{731FCAF9-2B60-4177-9EA5-1426911A8B61}" srcId="{CE72E5E5-EC59-4FAF-B251-1FBCCC509F66}" destId="{9751289A-E36A-47CC-8E6E-0CC1ED9FBC58}" srcOrd="0" destOrd="0" parTransId="{D4B14CBA-162D-4A28-824C-56382AD97F58}" sibTransId="{5632317D-3F54-4DF1-B8E2-2AA38B5CA9E0}"/>
    <dgm:cxn modelId="{071FA6FD-EB3C-4800-951A-9A0301E4D6E2}" type="presOf" srcId="{BDDD6714-86A1-4BBD-A1AA-80BF337C6841}" destId="{10DAE9CF-9FE3-435E-97F9-1081052D3BDB}" srcOrd="0" destOrd="0" presId="urn:microsoft.com/office/officeart/2005/8/layout/default"/>
    <dgm:cxn modelId="{031FC649-5575-4B07-9C17-932F6F94AECC}" type="presParOf" srcId="{ADD567D2-1A69-44C1-BBA9-833C40574537}" destId="{10DAE9CF-9FE3-435E-97F9-1081052D3BDB}" srcOrd="0" destOrd="0" presId="urn:microsoft.com/office/officeart/2005/8/layout/default"/>
    <dgm:cxn modelId="{CC29FE9D-BF49-4A75-AE22-5C95E521C2AB}" type="presParOf" srcId="{ADD567D2-1A69-44C1-BBA9-833C40574537}" destId="{C5B862EB-5E14-46B5-B097-CE7AF9ABEF65}" srcOrd="1" destOrd="0" presId="urn:microsoft.com/office/officeart/2005/8/layout/default"/>
    <dgm:cxn modelId="{97DDE87C-F05B-4E9D-B32D-6AFCB650ED58}" type="presParOf" srcId="{ADD567D2-1A69-44C1-BBA9-833C40574537}" destId="{7E340154-0C95-413F-978B-CA5A48B8721F}" srcOrd="2" destOrd="0" presId="urn:microsoft.com/office/officeart/2005/8/layout/default"/>
    <dgm:cxn modelId="{AE532270-3AB9-4587-B0A5-D03B4D47589F}" type="presParOf" srcId="{ADD567D2-1A69-44C1-BBA9-833C40574537}" destId="{2D7562DA-032E-4DC3-845F-6D126188B4CC}" srcOrd="3" destOrd="0" presId="urn:microsoft.com/office/officeart/2005/8/layout/default"/>
    <dgm:cxn modelId="{9EBB07CD-8F01-4883-89AC-693F8DE42654}" type="presParOf" srcId="{ADD567D2-1A69-44C1-BBA9-833C40574537}" destId="{C757A4DA-36CF-47E7-9D25-49F7CB3DB839}" srcOrd="4" destOrd="0" presId="urn:microsoft.com/office/officeart/2005/8/layout/default"/>
    <dgm:cxn modelId="{BB22B57B-0081-4170-8202-274FC1B27886}" type="presParOf" srcId="{ADD567D2-1A69-44C1-BBA9-833C40574537}" destId="{0F73264B-E79A-4F0D-BCDC-15D20E657F3E}" srcOrd="5" destOrd="0" presId="urn:microsoft.com/office/officeart/2005/8/layout/default"/>
    <dgm:cxn modelId="{8D20D0C5-FFBD-4F2C-8CE5-1FE676E24BFF}" type="presParOf" srcId="{ADD567D2-1A69-44C1-BBA9-833C40574537}" destId="{DD387C9C-197C-42FB-A83B-5B11D1722B8D}" srcOrd="6" destOrd="0" presId="urn:microsoft.com/office/officeart/2005/8/layout/default"/>
  </dgm:cxnLst>
  <dgm:bg/>
  <dgm:whole>
    <a:ln>
      <a:solidFill>
        <a:srgbClr val="00B050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90F6AA2-40CD-4120-BDCC-35605E2223D9}" type="doc">
      <dgm:prSet loTypeId="urn:microsoft.com/office/officeart/2005/8/layout/lProcess2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n-GB"/>
        </a:p>
      </dgm:t>
    </dgm:pt>
    <dgm:pt modelId="{7849A3F1-0628-4237-BBA5-93DA1F88775C}">
      <dgm:prSet/>
      <dgm:spPr/>
      <dgm:t>
        <a:bodyPr/>
        <a:lstStyle/>
        <a:p>
          <a:r>
            <a:rPr lang="en-GB"/>
            <a:t>Toward Sustainable Financial Performance</a:t>
          </a:r>
          <a:endParaRPr lang="en-US"/>
        </a:p>
      </dgm:t>
    </dgm:pt>
    <dgm:pt modelId="{B9268D18-A8D6-4141-B7B3-862686A27838}" type="parTrans" cxnId="{0958168F-9E63-442F-BF2F-A5F622412375}">
      <dgm:prSet/>
      <dgm:spPr/>
      <dgm:t>
        <a:bodyPr/>
        <a:lstStyle/>
        <a:p>
          <a:endParaRPr lang="en-GB"/>
        </a:p>
      </dgm:t>
    </dgm:pt>
    <dgm:pt modelId="{99C85094-567F-4DCD-B2BD-D1635166EE3E}" type="sibTrans" cxnId="{0958168F-9E63-442F-BF2F-A5F622412375}">
      <dgm:prSet/>
      <dgm:spPr/>
      <dgm:t>
        <a:bodyPr/>
        <a:lstStyle/>
        <a:p>
          <a:endParaRPr lang="en-GB"/>
        </a:p>
      </dgm:t>
    </dgm:pt>
    <dgm:pt modelId="{AE2C550A-8400-4F5A-8893-C735BC4F6649}">
      <dgm:prSet/>
      <dgm:spPr/>
      <dgm:t>
        <a:bodyPr/>
        <a:lstStyle/>
        <a:p>
          <a:r>
            <a:rPr lang="en-GB"/>
            <a:t>Economic performance</a:t>
          </a:r>
          <a:endParaRPr lang="en-US"/>
        </a:p>
      </dgm:t>
    </dgm:pt>
    <dgm:pt modelId="{D46D2260-9AE5-44CF-8C88-1772D13B20B9}" type="parTrans" cxnId="{0291B998-4434-4F23-8C7C-C09285BDDD85}">
      <dgm:prSet/>
      <dgm:spPr/>
      <dgm:t>
        <a:bodyPr/>
        <a:lstStyle/>
        <a:p>
          <a:endParaRPr lang="en-GB"/>
        </a:p>
      </dgm:t>
    </dgm:pt>
    <dgm:pt modelId="{EF47B00C-A32C-4648-AD63-EA806A2C4353}" type="sibTrans" cxnId="{0291B998-4434-4F23-8C7C-C09285BDDD85}">
      <dgm:prSet/>
      <dgm:spPr/>
      <dgm:t>
        <a:bodyPr/>
        <a:lstStyle/>
        <a:p>
          <a:endParaRPr lang="en-GB"/>
        </a:p>
      </dgm:t>
    </dgm:pt>
    <dgm:pt modelId="{CCBE3D50-55B7-454A-81DE-13EEF90A0C05}">
      <dgm:prSet/>
      <dgm:spPr/>
      <dgm:t>
        <a:bodyPr/>
        <a:lstStyle/>
        <a:p>
          <a:r>
            <a:rPr lang="en-GB"/>
            <a:t>Social performance</a:t>
          </a:r>
          <a:endParaRPr lang="en-US"/>
        </a:p>
      </dgm:t>
    </dgm:pt>
    <dgm:pt modelId="{523A376C-C02D-46A2-8BB9-7F2E286C34EC}" type="parTrans" cxnId="{A27057D1-4210-483E-919A-3A19A86FE32E}">
      <dgm:prSet/>
      <dgm:spPr/>
      <dgm:t>
        <a:bodyPr/>
        <a:lstStyle/>
        <a:p>
          <a:endParaRPr lang="en-GB"/>
        </a:p>
      </dgm:t>
    </dgm:pt>
    <dgm:pt modelId="{6F0D6B34-FB62-499E-A93E-816E8DED8AEB}" type="sibTrans" cxnId="{A27057D1-4210-483E-919A-3A19A86FE32E}">
      <dgm:prSet/>
      <dgm:spPr/>
      <dgm:t>
        <a:bodyPr/>
        <a:lstStyle/>
        <a:p>
          <a:endParaRPr lang="en-GB"/>
        </a:p>
      </dgm:t>
    </dgm:pt>
    <dgm:pt modelId="{141C39E4-CB90-44A6-8BE3-D60D674357A4}">
      <dgm:prSet/>
      <dgm:spPr/>
      <dgm:t>
        <a:bodyPr/>
        <a:lstStyle/>
        <a:p>
          <a:r>
            <a:rPr lang="en-GB"/>
            <a:t>Environmental performance</a:t>
          </a:r>
          <a:endParaRPr lang="en-US"/>
        </a:p>
      </dgm:t>
    </dgm:pt>
    <dgm:pt modelId="{7CA81202-4B25-4D25-8FE1-666D9F58DF07}" type="parTrans" cxnId="{13661C8A-2A52-4272-9E2B-24A18EF23F66}">
      <dgm:prSet/>
      <dgm:spPr/>
      <dgm:t>
        <a:bodyPr/>
        <a:lstStyle/>
        <a:p>
          <a:endParaRPr lang="en-GB"/>
        </a:p>
      </dgm:t>
    </dgm:pt>
    <dgm:pt modelId="{A32BF128-D72A-46E8-9FD2-B6873250B377}" type="sibTrans" cxnId="{13661C8A-2A52-4272-9E2B-24A18EF23F66}">
      <dgm:prSet/>
      <dgm:spPr/>
      <dgm:t>
        <a:bodyPr/>
        <a:lstStyle/>
        <a:p>
          <a:endParaRPr lang="en-GB"/>
        </a:p>
      </dgm:t>
    </dgm:pt>
    <dgm:pt modelId="{E9662B88-D480-4220-9368-1BE6826E33E5}" type="pres">
      <dgm:prSet presAssocID="{D90F6AA2-40CD-4120-BDCC-35605E2223D9}" presName="theList" presStyleCnt="0">
        <dgm:presLayoutVars>
          <dgm:dir/>
          <dgm:animLvl val="lvl"/>
          <dgm:resizeHandles val="exact"/>
        </dgm:presLayoutVars>
      </dgm:prSet>
      <dgm:spPr/>
    </dgm:pt>
    <dgm:pt modelId="{8E088A54-BF41-4DF2-9E7B-8B463D8DEE02}" type="pres">
      <dgm:prSet presAssocID="{7849A3F1-0628-4237-BBA5-93DA1F88775C}" presName="compNode" presStyleCnt="0"/>
      <dgm:spPr/>
    </dgm:pt>
    <dgm:pt modelId="{9792882B-A77F-4456-A9D2-2CFAE850ADED}" type="pres">
      <dgm:prSet presAssocID="{7849A3F1-0628-4237-BBA5-93DA1F88775C}" presName="aNode" presStyleLbl="bgShp" presStyleIdx="0" presStyleCnt="1"/>
      <dgm:spPr/>
    </dgm:pt>
    <dgm:pt modelId="{5040BC75-355F-4F50-822D-B5F3469CF432}" type="pres">
      <dgm:prSet presAssocID="{7849A3F1-0628-4237-BBA5-93DA1F88775C}" presName="textNode" presStyleLbl="bgShp" presStyleIdx="0" presStyleCnt="1"/>
      <dgm:spPr/>
    </dgm:pt>
    <dgm:pt modelId="{FC8D7751-F7FB-48EC-9339-8DBBD26A85E2}" type="pres">
      <dgm:prSet presAssocID="{7849A3F1-0628-4237-BBA5-93DA1F88775C}" presName="compChildNode" presStyleCnt="0"/>
      <dgm:spPr/>
    </dgm:pt>
    <dgm:pt modelId="{170258B1-85D8-407E-8F56-FD81B1405A35}" type="pres">
      <dgm:prSet presAssocID="{7849A3F1-0628-4237-BBA5-93DA1F88775C}" presName="theInnerList" presStyleCnt="0"/>
      <dgm:spPr/>
    </dgm:pt>
    <dgm:pt modelId="{8AA392E6-59E9-4D5D-A1E5-CF1EE763152B}" type="pres">
      <dgm:prSet presAssocID="{AE2C550A-8400-4F5A-8893-C735BC4F6649}" presName="childNode" presStyleLbl="node1" presStyleIdx="0" presStyleCnt="3">
        <dgm:presLayoutVars>
          <dgm:bulletEnabled val="1"/>
        </dgm:presLayoutVars>
      </dgm:prSet>
      <dgm:spPr/>
    </dgm:pt>
    <dgm:pt modelId="{641F113B-4D4F-4279-896A-2856FDA23694}" type="pres">
      <dgm:prSet presAssocID="{AE2C550A-8400-4F5A-8893-C735BC4F6649}" presName="aSpace2" presStyleCnt="0"/>
      <dgm:spPr/>
    </dgm:pt>
    <dgm:pt modelId="{A98972A6-1BBD-4423-9C68-923F41875E4A}" type="pres">
      <dgm:prSet presAssocID="{CCBE3D50-55B7-454A-81DE-13EEF90A0C05}" presName="childNode" presStyleLbl="node1" presStyleIdx="1" presStyleCnt="3">
        <dgm:presLayoutVars>
          <dgm:bulletEnabled val="1"/>
        </dgm:presLayoutVars>
      </dgm:prSet>
      <dgm:spPr/>
    </dgm:pt>
    <dgm:pt modelId="{D37581F2-0AE6-4C13-9BBB-44C4055B52E9}" type="pres">
      <dgm:prSet presAssocID="{CCBE3D50-55B7-454A-81DE-13EEF90A0C05}" presName="aSpace2" presStyleCnt="0"/>
      <dgm:spPr/>
    </dgm:pt>
    <dgm:pt modelId="{1B421542-EEDF-4430-A223-2C05AAEE0342}" type="pres">
      <dgm:prSet presAssocID="{141C39E4-CB90-44A6-8BE3-D60D674357A4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3890515-2A87-4F12-AD1E-B92BD55E706E}" type="presOf" srcId="{AE2C550A-8400-4F5A-8893-C735BC4F6649}" destId="{8AA392E6-59E9-4D5D-A1E5-CF1EE763152B}" srcOrd="0" destOrd="0" presId="urn:microsoft.com/office/officeart/2005/8/layout/lProcess2"/>
    <dgm:cxn modelId="{CDE9DE1B-EC32-4B44-A70A-702B231BF9DC}" type="presOf" srcId="{7849A3F1-0628-4237-BBA5-93DA1F88775C}" destId="{9792882B-A77F-4456-A9D2-2CFAE850ADED}" srcOrd="0" destOrd="0" presId="urn:microsoft.com/office/officeart/2005/8/layout/lProcess2"/>
    <dgm:cxn modelId="{D6AC644E-6A8F-4924-A545-51A7BA0824C6}" type="presOf" srcId="{CCBE3D50-55B7-454A-81DE-13EEF90A0C05}" destId="{A98972A6-1BBD-4423-9C68-923F41875E4A}" srcOrd="0" destOrd="0" presId="urn:microsoft.com/office/officeart/2005/8/layout/lProcess2"/>
    <dgm:cxn modelId="{D74BD764-B3A0-4F7D-BD76-18C0F4548FDC}" type="presOf" srcId="{141C39E4-CB90-44A6-8BE3-D60D674357A4}" destId="{1B421542-EEDF-4430-A223-2C05AAEE0342}" srcOrd="0" destOrd="0" presId="urn:microsoft.com/office/officeart/2005/8/layout/lProcess2"/>
    <dgm:cxn modelId="{96FE6876-D4BD-4556-9F85-3F162DA76AE8}" type="presOf" srcId="{7849A3F1-0628-4237-BBA5-93DA1F88775C}" destId="{5040BC75-355F-4F50-822D-B5F3469CF432}" srcOrd="1" destOrd="0" presId="urn:microsoft.com/office/officeart/2005/8/layout/lProcess2"/>
    <dgm:cxn modelId="{13661C8A-2A52-4272-9E2B-24A18EF23F66}" srcId="{7849A3F1-0628-4237-BBA5-93DA1F88775C}" destId="{141C39E4-CB90-44A6-8BE3-D60D674357A4}" srcOrd="2" destOrd="0" parTransId="{7CA81202-4B25-4D25-8FE1-666D9F58DF07}" sibTransId="{A32BF128-D72A-46E8-9FD2-B6873250B377}"/>
    <dgm:cxn modelId="{73814A8B-37CF-420E-BC32-1842CA6C046A}" type="presOf" srcId="{D90F6AA2-40CD-4120-BDCC-35605E2223D9}" destId="{E9662B88-D480-4220-9368-1BE6826E33E5}" srcOrd="0" destOrd="0" presId="urn:microsoft.com/office/officeart/2005/8/layout/lProcess2"/>
    <dgm:cxn modelId="{0958168F-9E63-442F-BF2F-A5F622412375}" srcId="{D90F6AA2-40CD-4120-BDCC-35605E2223D9}" destId="{7849A3F1-0628-4237-BBA5-93DA1F88775C}" srcOrd="0" destOrd="0" parTransId="{B9268D18-A8D6-4141-B7B3-862686A27838}" sibTransId="{99C85094-567F-4DCD-B2BD-D1635166EE3E}"/>
    <dgm:cxn modelId="{0291B998-4434-4F23-8C7C-C09285BDDD85}" srcId="{7849A3F1-0628-4237-BBA5-93DA1F88775C}" destId="{AE2C550A-8400-4F5A-8893-C735BC4F6649}" srcOrd="0" destOrd="0" parTransId="{D46D2260-9AE5-44CF-8C88-1772D13B20B9}" sibTransId="{EF47B00C-A32C-4648-AD63-EA806A2C4353}"/>
    <dgm:cxn modelId="{A27057D1-4210-483E-919A-3A19A86FE32E}" srcId="{7849A3F1-0628-4237-BBA5-93DA1F88775C}" destId="{CCBE3D50-55B7-454A-81DE-13EEF90A0C05}" srcOrd="1" destOrd="0" parTransId="{523A376C-C02D-46A2-8BB9-7F2E286C34EC}" sibTransId="{6F0D6B34-FB62-499E-A93E-816E8DED8AEB}"/>
    <dgm:cxn modelId="{9FFD56EE-138B-4DFF-ADDC-089F755EE9E3}" type="presParOf" srcId="{E9662B88-D480-4220-9368-1BE6826E33E5}" destId="{8E088A54-BF41-4DF2-9E7B-8B463D8DEE02}" srcOrd="0" destOrd="0" presId="urn:microsoft.com/office/officeart/2005/8/layout/lProcess2"/>
    <dgm:cxn modelId="{3B0E244F-89F1-4365-8327-9B62A1553403}" type="presParOf" srcId="{8E088A54-BF41-4DF2-9E7B-8B463D8DEE02}" destId="{9792882B-A77F-4456-A9D2-2CFAE850ADED}" srcOrd="0" destOrd="0" presId="urn:microsoft.com/office/officeart/2005/8/layout/lProcess2"/>
    <dgm:cxn modelId="{0943917A-BBE3-44B8-9803-543E240B6F20}" type="presParOf" srcId="{8E088A54-BF41-4DF2-9E7B-8B463D8DEE02}" destId="{5040BC75-355F-4F50-822D-B5F3469CF432}" srcOrd="1" destOrd="0" presId="urn:microsoft.com/office/officeart/2005/8/layout/lProcess2"/>
    <dgm:cxn modelId="{6276E366-5E5A-431E-A0DD-DAE5FAD85817}" type="presParOf" srcId="{8E088A54-BF41-4DF2-9E7B-8B463D8DEE02}" destId="{FC8D7751-F7FB-48EC-9339-8DBBD26A85E2}" srcOrd="2" destOrd="0" presId="urn:microsoft.com/office/officeart/2005/8/layout/lProcess2"/>
    <dgm:cxn modelId="{A7C6349B-BAA5-4DC1-8458-FDF4F2DF3DD3}" type="presParOf" srcId="{FC8D7751-F7FB-48EC-9339-8DBBD26A85E2}" destId="{170258B1-85D8-407E-8F56-FD81B1405A35}" srcOrd="0" destOrd="0" presId="urn:microsoft.com/office/officeart/2005/8/layout/lProcess2"/>
    <dgm:cxn modelId="{4A52CA4A-A999-43E5-B660-2D380E666601}" type="presParOf" srcId="{170258B1-85D8-407E-8F56-FD81B1405A35}" destId="{8AA392E6-59E9-4D5D-A1E5-CF1EE763152B}" srcOrd="0" destOrd="0" presId="urn:microsoft.com/office/officeart/2005/8/layout/lProcess2"/>
    <dgm:cxn modelId="{083840AC-2E43-4F6E-8952-91081F623689}" type="presParOf" srcId="{170258B1-85D8-407E-8F56-FD81B1405A35}" destId="{641F113B-4D4F-4279-896A-2856FDA23694}" srcOrd="1" destOrd="0" presId="urn:microsoft.com/office/officeart/2005/8/layout/lProcess2"/>
    <dgm:cxn modelId="{8AA42D50-F65B-49A8-9E54-FD413DB0EC57}" type="presParOf" srcId="{170258B1-85D8-407E-8F56-FD81B1405A35}" destId="{A98972A6-1BBD-4423-9C68-923F41875E4A}" srcOrd="2" destOrd="0" presId="urn:microsoft.com/office/officeart/2005/8/layout/lProcess2"/>
    <dgm:cxn modelId="{C26C9D48-3D8D-4005-8FD3-AD4423880C39}" type="presParOf" srcId="{170258B1-85D8-407E-8F56-FD81B1405A35}" destId="{D37581F2-0AE6-4C13-9BBB-44C4055B52E9}" srcOrd="3" destOrd="0" presId="urn:microsoft.com/office/officeart/2005/8/layout/lProcess2"/>
    <dgm:cxn modelId="{497395F0-70E2-42DE-961D-BD2FEA4BF740}" type="presParOf" srcId="{170258B1-85D8-407E-8F56-FD81B1405A35}" destId="{1B421542-EEDF-4430-A223-2C05AAEE034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The agency problem &amp; Corporate governance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3A7BD21-D58A-463F-A548-1660437863E9}" type="doc">
      <dgm:prSet loTypeId="urn:microsoft.com/office/officeart/2005/8/layout/process4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6E6D94E-579A-4EA3-B208-B525954043F9}">
      <dgm:prSet/>
      <dgm:spPr/>
      <dgm:t>
        <a:bodyPr/>
        <a:lstStyle/>
        <a:p>
          <a:r>
            <a:rPr lang="en-GB" b="1" dirty="0"/>
            <a:t>The Agency Problem</a:t>
          </a:r>
          <a:endParaRPr lang="en-US" dirty="0"/>
        </a:p>
      </dgm:t>
    </dgm:pt>
    <dgm:pt modelId="{98E36F58-7A26-46CC-9192-5FA04D04C9B5}" type="parTrans" cxnId="{1BDD938D-A565-47B7-BCF4-209D7795A5D8}">
      <dgm:prSet/>
      <dgm:spPr/>
      <dgm:t>
        <a:bodyPr/>
        <a:lstStyle/>
        <a:p>
          <a:endParaRPr lang="en-GB"/>
        </a:p>
      </dgm:t>
    </dgm:pt>
    <dgm:pt modelId="{687C3928-6E43-4266-9FA8-6450E1F1432E}" type="sibTrans" cxnId="{1BDD938D-A565-47B7-BCF4-209D7795A5D8}">
      <dgm:prSet/>
      <dgm:spPr/>
      <dgm:t>
        <a:bodyPr/>
        <a:lstStyle/>
        <a:p>
          <a:endParaRPr lang="en-GB"/>
        </a:p>
      </dgm:t>
    </dgm:pt>
    <dgm:pt modelId="{4DB62326-E9CE-4EA8-81EC-8B7553FBDA37}">
      <dgm:prSet/>
      <dgm:spPr/>
      <dgm:t>
        <a:bodyPr/>
        <a:lstStyle/>
        <a:p>
          <a:r>
            <a:rPr lang="en-GB" b="1" dirty="0"/>
            <a:t>Moral Hazard</a:t>
          </a:r>
        </a:p>
        <a:p>
          <a:r>
            <a:rPr lang="en-GB" dirty="0"/>
            <a:t>Where agents are motivated to act in their best interest but conflicts with the interest of their principals. </a:t>
          </a:r>
          <a:endParaRPr lang="en-US" dirty="0"/>
        </a:p>
      </dgm:t>
    </dgm:pt>
    <dgm:pt modelId="{A561CF0C-CF11-4431-999A-5229F952FCAC}" type="parTrans" cxnId="{040448AF-800D-4D57-A39A-72EB5E5C305F}">
      <dgm:prSet/>
      <dgm:spPr/>
      <dgm:t>
        <a:bodyPr/>
        <a:lstStyle/>
        <a:p>
          <a:endParaRPr lang="en-GB"/>
        </a:p>
      </dgm:t>
    </dgm:pt>
    <dgm:pt modelId="{4B55B3B9-1F98-4A03-BCE7-B8C2A6945890}" type="sibTrans" cxnId="{040448AF-800D-4D57-A39A-72EB5E5C305F}">
      <dgm:prSet/>
      <dgm:spPr/>
      <dgm:t>
        <a:bodyPr/>
        <a:lstStyle/>
        <a:p>
          <a:endParaRPr lang="en-GB"/>
        </a:p>
      </dgm:t>
    </dgm:pt>
    <dgm:pt modelId="{DCF48167-3700-4CA3-B13F-538834A29CC8}">
      <dgm:prSet/>
      <dgm:spPr/>
      <dgm:t>
        <a:bodyPr/>
        <a:lstStyle/>
        <a:p>
          <a:r>
            <a:rPr lang="en-GB" b="1" dirty="0"/>
            <a:t>Information Asymmetry</a:t>
          </a:r>
        </a:p>
        <a:p>
          <a:r>
            <a:rPr lang="en-GB" dirty="0"/>
            <a:t>Where agents have superior information about work outcome and related issues than their principals.</a:t>
          </a:r>
          <a:endParaRPr lang="en-US" dirty="0"/>
        </a:p>
      </dgm:t>
    </dgm:pt>
    <dgm:pt modelId="{FAFC2CD6-BCCA-4813-B271-292FAE7ACB39}" type="parTrans" cxnId="{AE34F09E-8071-4121-A791-6D199B3F6CDA}">
      <dgm:prSet/>
      <dgm:spPr/>
      <dgm:t>
        <a:bodyPr/>
        <a:lstStyle/>
        <a:p>
          <a:endParaRPr lang="en-GB"/>
        </a:p>
      </dgm:t>
    </dgm:pt>
    <dgm:pt modelId="{9F4EFA4E-C9FC-4AA7-923C-C0089FCFE3AE}" type="sibTrans" cxnId="{AE34F09E-8071-4121-A791-6D199B3F6CDA}">
      <dgm:prSet/>
      <dgm:spPr/>
      <dgm:t>
        <a:bodyPr/>
        <a:lstStyle/>
        <a:p>
          <a:endParaRPr lang="en-GB"/>
        </a:p>
      </dgm:t>
    </dgm:pt>
    <dgm:pt modelId="{001EFE5C-956B-4981-B950-1C48C263C9DD}">
      <dgm:prSet/>
      <dgm:spPr/>
      <dgm:t>
        <a:bodyPr/>
        <a:lstStyle/>
        <a:p>
          <a:r>
            <a:rPr lang="en-US" dirty="0"/>
            <a:t>Underlying Problems</a:t>
          </a:r>
        </a:p>
      </dgm:t>
    </dgm:pt>
    <dgm:pt modelId="{0A3F07CB-997B-435B-97B7-7902FC98D650}" type="parTrans" cxnId="{2C0649EB-581C-4F32-ADC3-2C23B0074E15}">
      <dgm:prSet/>
      <dgm:spPr/>
      <dgm:t>
        <a:bodyPr/>
        <a:lstStyle/>
        <a:p>
          <a:endParaRPr lang="en-GB"/>
        </a:p>
      </dgm:t>
    </dgm:pt>
    <dgm:pt modelId="{94E06B87-D389-4E39-B933-762F76919E32}" type="sibTrans" cxnId="{2C0649EB-581C-4F32-ADC3-2C23B0074E15}">
      <dgm:prSet/>
      <dgm:spPr/>
      <dgm:t>
        <a:bodyPr/>
        <a:lstStyle/>
        <a:p>
          <a:endParaRPr lang="en-GB"/>
        </a:p>
      </dgm:t>
    </dgm:pt>
    <dgm:pt modelId="{3030D59A-4F26-47C8-80B2-C662CBEB876E}" type="pres">
      <dgm:prSet presAssocID="{D3A7BD21-D58A-463F-A548-1660437863E9}" presName="Name0" presStyleCnt="0">
        <dgm:presLayoutVars>
          <dgm:dir/>
          <dgm:animLvl val="lvl"/>
          <dgm:resizeHandles val="exact"/>
        </dgm:presLayoutVars>
      </dgm:prSet>
      <dgm:spPr/>
    </dgm:pt>
    <dgm:pt modelId="{96D3EB79-1140-436E-B459-2F40A3FB39C2}" type="pres">
      <dgm:prSet presAssocID="{001EFE5C-956B-4981-B950-1C48C263C9DD}" presName="boxAndChildren" presStyleCnt="0"/>
      <dgm:spPr/>
    </dgm:pt>
    <dgm:pt modelId="{34DA8255-2594-4407-A847-01B405CCB8F6}" type="pres">
      <dgm:prSet presAssocID="{001EFE5C-956B-4981-B950-1C48C263C9DD}" presName="parentTextBox" presStyleLbl="node1" presStyleIdx="0" presStyleCnt="2"/>
      <dgm:spPr/>
    </dgm:pt>
    <dgm:pt modelId="{156211AB-CB77-4080-A5AF-B44D255089D9}" type="pres">
      <dgm:prSet presAssocID="{001EFE5C-956B-4981-B950-1C48C263C9DD}" presName="entireBox" presStyleLbl="node1" presStyleIdx="0" presStyleCnt="2"/>
      <dgm:spPr/>
    </dgm:pt>
    <dgm:pt modelId="{1803DEF4-7D1B-4B7B-BB9C-85CB0B35FED9}" type="pres">
      <dgm:prSet presAssocID="{001EFE5C-956B-4981-B950-1C48C263C9DD}" presName="descendantBox" presStyleCnt="0"/>
      <dgm:spPr/>
    </dgm:pt>
    <dgm:pt modelId="{18BABC71-1FAE-4E8D-B7FB-C39A1BBAA0B6}" type="pres">
      <dgm:prSet presAssocID="{4DB62326-E9CE-4EA8-81EC-8B7553FBDA37}" presName="childTextBox" presStyleLbl="fgAccFollowNode1" presStyleIdx="0" presStyleCnt="2">
        <dgm:presLayoutVars>
          <dgm:bulletEnabled val="1"/>
        </dgm:presLayoutVars>
      </dgm:prSet>
      <dgm:spPr/>
    </dgm:pt>
    <dgm:pt modelId="{63E34AF2-A0CF-4BDC-9812-0EC90399F592}" type="pres">
      <dgm:prSet presAssocID="{DCF48167-3700-4CA3-B13F-538834A29CC8}" presName="childTextBox" presStyleLbl="fgAccFollowNode1" presStyleIdx="1" presStyleCnt="2">
        <dgm:presLayoutVars>
          <dgm:bulletEnabled val="1"/>
        </dgm:presLayoutVars>
      </dgm:prSet>
      <dgm:spPr/>
    </dgm:pt>
    <dgm:pt modelId="{FA210C49-8D10-400F-898A-9FFEC2FF169E}" type="pres">
      <dgm:prSet presAssocID="{687C3928-6E43-4266-9FA8-6450E1F1432E}" presName="sp" presStyleCnt="0"/>
      <dgm:spPr/>
    </dgm:pt>
    <dgm:pt modelId="{D10DFD21-B989-4935-931F-211347D76C5B}" type="pres">
      <dgm:prSet presAssocID="{A6E6D94E-579A-4EA3-B208-B525954043F9}" presName="arrowAndChildren" presStyleCnt="0"/>
      <dgm:spPr/>
    </dgm:pt>
    <dgm:pt modelId="{5FA742E3-FD51-43E0-BD7B-BC0EE991D993}" type="pres">
      <dgm:prSet presAssocID="{A6E6D94E-579A-4EA3-B208-B525954043F9}" presName="parentTextArrow" presStyleLbl="node1" presStyleIdx="1" presStyleCnt="2" custScaleY="37587"/>
      <dgm:spPr/>
    </dgm:pt>
  </dgm:ptLst>
  <dgm:cxnLst>
    <dgm:cxn modelId="{3D6C6725-EFA9-4325-989B-322D165FFDDA}" type="presOf" srcId="{001EFE5C-956B-4981-B950-1C48C263C9DD}" destId="{34DA8255-2594-4407-A847-01B405CCB8F6}" srcOrd="0" destOrd="0" presId="urn:microsoft.com/office/officeart/2005/8/layout/process4"/>
    <dgm:cxn modelId="{FBCD6E30-335A-4F52-B132-2EB2FA68C9FE}" type="presOf" srcId="{4DB62326-E9CE-4EA8-81EC-8B7553FBDA37}" destId="{18BABC71-1FAE-4E8D-B7FB-C39A1BBAA0B6}" srcOrd="0" destOrd="0" presId="urn:microsoft.com/office/officeart/2005/8/layout/process4"/>
    <dgm:cxn modelId="{40D77371-A07D-49A3-94A7-C1D214ADF66C}" type="presOf" srcId="{DCF48167-3700-4CA3-B13F-538834A29CC8}" destId="{63E34AF2-A0CF-4BDC-9812-0EC90399F592}" srcOrd="0" destOrd="0" presId="urn:microsoft.com/office/officeart/2005/8/layout/process4"/>
    <dgm:cxn modelId="{1BDD938D-A565-47B7-BCF4-209D7795A5D8}" srcId="{D3A7BD21-D58A-463F-A548-1660437863E9}" destId="{A6E6D94E-579A-4EA3-B208-B525954043F9}" srcOrd="0" destOrd="0" parTransId="{98E36F58-7A26-46CC-9192-5FA04D04C9B5}" sibTransId="{687C3928-6E43-4266-9FA8-6450E1F1432E}"/>
    <dgm:cxn modelId="{6D639F93-DA1D-41CB-A591-3A7E341FCDF2}" type="presOf" srcId="{001EFE5C-956B-4981-B950-1C48C263C9DD}" destId="{156211AB-CB77-4080-A5AF-B44D255089D9}" srcOrd="1" destOrd="0" presId="urn:microsoft.com/office/officeart/2005/8/layout/process4"/>
    <dgm:cxn modelId="{AE34F09E-8071-4121-A791-6D199B3F6CDA}" srcId="{001EFE5C-956B-4981-B950-1C48C263C9DD}" destId="{DCF48167-3700-4CA3-B13F-538834A29CC8}" srcOrd="1" destOrd="0" parTransId="{FAFC2CD6-BCCA-4813-B271-292FAE7ACB39}" sibTransId="{9F4EFA4E-C9FC-4AA7-923C-C0089FCFE3AE}"/>
    <dgm:cxn modelId="{040448AF-800D-4D57-A39A-72EB5E5C305F}" srcId="{001EFE5C-956B-4981-B950-1C48C263C9DD}" destId="{4DB62326-E9CE-4EA8-81EC-8B7553FBDA37}" srcOrd="0" destOrd="0" parTransId="{A561CF0C-CF11-4431-999A-5229F952FCAC}" sibTransId="{4B55B3B9-1F98-4A03-BCE7-B8C2A6945890}"/>
    <dgm:cxn modelId="{649B8EC0-1D86-47B3-B9AF-1E7E65CBB7CF}" type="presOf" srcId="{D3A7BD21-D58A-463F-A548-1660437863E9}" destId="{3030D59A-4F26-47C8-80B2-C662CBEB876E}" srcOrd="0" destOrd="0" presId="urn:microsoft.com/office/officeart/2005/8/layout/process4"/>
    <dgm:cxn modelId="{CEEDB9DA-EF0C-4D68-B7C6-23ABA8414FEA}" type="presOf" srcId="{A6E6D94E-579A-4EA3-B208-B525954043F9}" destId="{5FA742E3-FD51-43E0-BD7B-BC0EE991D993}" srcOrd="0" destOrd="0" presId="urn:microsoft.com/office/officeart/2005/8/layout/process4"/>
    <dgm:cxn modelId="{2C0649EB-581C-4F32-ADC3-2C23B0074E15}" srcId="{D3A7BD21-D58A-463F-A548-1660437863E9}" destId="{001EFE5C-956B-4981-B950-1C48C263C9DD}" srcOrd="1" destOrd="0" parTransId="{0A3F07CB-997B-435B-97B7-7902FC98D650}" sibTransId="{94E06B87-D389-4E39-B933-762F76919E32}"/>
    <dgm:cxn modelId="{4F0AD63D-6154-4FCF-9FA4-5A2D646070E7}" type="presParOf" srcId="{3030D59A-4F26-47C8-80B2-C662CBEB876E}" destId="{96D3EB79-1140-436E-B459-2F40A3FB39C2}" srcOrd="0" destOrd="0" presId="urn:microsoft.com/office/officeart/2005/8/layout/process4"/>
    <dgm:cxn modelId="{0654401D-1222-4401-8B4C-D2C8A06939C7}" type="presParOf" srcId="{96D3EB79-1140-436E-B459-2F40A3FB39C2}" destId="{34DA8255-2594-4407-A847-01B405CCB8F6}" srcOrd="0" destOrd="0" presId="urn:microsoft.com/office/officeart/2005/8/layout/process4"/>
    <dgm:cxn modelId="{33B27B6A-0B59-47CE-BA2B-622AC2D6052C}" type="presParOf" srcId="{96D3EB79-1140-436E-B459-2F40A3FB39C2}" destId="{156211AB-CB77-4080-A5AF-B44D255089D9}" srcOrd="1" destOrd="0" presId="urn:microsoft.com/office/officeart/2005/8/layout/process4"/>
    <dgm:cxn modelId="{9D49110F-1342-4F63-8240-D80AB5F4D117}" type="presParOf" srcId="{96D3EB79-1140-436E-B459-2F40A3FB39C2}" destId="{1803DEF4-7D1B-4B7B-BB9C-85CB0B35FED9}" srcOrd="2" destOrd="0" presId="urn:microsoft.com/office/officeart/2005/8/layout/process4"/>
    <dgm:cxn modelId="{A26DD6C1-F72E-4E52-9DC2-E311059B4DB7}" type="presParOf" srcId="{1803DEF4-7D1B-4B7B-BB9C-85CB0B35FED9}" destId="{18BABC71-1FAE-4E8D-B7FB-C39A1BBAA0B6}" srcOrd="0" destOrd="0" presId="urn:microsoft.com/office/officeart/2005/8/layout/process4"/>
    <dgm:cxn modelId="{4B4DCE2B-4C32-474E-B60E-E3A43EA36762}" type="presParOf" srcId="{1803DEF4-7D1B-4B7B-BB9C-85CB0B35FED9}" destId="{63E34AF2-A0CF-4BDC-9812-0EC90399F592}" srcOrd="1" destOrd="0" presId="urn:microsoft.com/office/officeart/2005/8/layout/process4"/>
    <dgm:cxn modelId="{CB0B2996-0F83-41CD-953E-BCD3D3F0135B}" type="presParOf" srcId="{3030D59A-4F26-47C8-80B2-C662CBEB876E}" destId="{FA210C49-8D10-400F-898A-9FFEC2FF169E}" srcOrd="1" destOrd="0" presId="urn:microsoft.com/office/officeart/2005/8/layout/process4"/>
    <dgm:cxn modelId="{5B55086B-4523-4D32-B239-F797DF710107}" type="presParOf" srcId="{3030D59A-4F26-47C8-80B2-C662CBEB876E}" destId="{D10DFD21-B989-4935-931F-211347D76C5B}" srcOrd="2" destOrd="0" presId="urn:microsoft.com/office/officeart/2005/8/layout/process4"/>
    <dgm:cxn modelId="{8FBFFBE0-B753-495F-9641-0831C0536D93}" type="presParOf" srcId="{D10DFD21-B989-4935-931F-211347D76C5B}" destId="{5FA742E3-FD51-43E0-BD7B-BC0EE991D99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18CA261-4BAA-44FA-BBB6-A4BC1A0AB515}" type="doc">
      <dgm:prSet loTypeId="urn:microsoft.com/office/officeart/2005/8/layout/equation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689A47D-E04D-4152-9B2F-B2D01CFD9436}">
      <dgm:prSet/>
      <dgm:spPr/>
      <dgm:t>
        <a:bodyPr/>
        <a:lstStyle/>
        <a:p>
          <a:r>
            <a:rPr lang="en-GB" dirty="0"/>
            <a:t>Incentive schemes</a:t>
          </a:r>
          <a:endParaRPr lang="en-US" dirty="0"/>
        </a:p>
      </dgm:t>
    </dgm:pt>
    <dgm:pt modelId="{EEEB2886-0926-4F2B-BC5C-481AE6FD72FD}" type="parTrans" cxnId="{E9E77D16-C1A0-4BAD-A0FD-5E2E91AE43A1}">
      <dgm:prSet/>
      <dgm:spPr/>
      <dgm:t>
        <a:bodyPr/>
        <a:lstStyle/>
        <a:p>
          <a:endParaRPr lang="en-GB"/>
        </a:p>
      </dgm:t>
    </dgm:pt>
    <dgm:pt modelId="{AD5F8F99-2FA2-44D7-B041-B1A507C226FA}" type="sibTrans" cxnId="{E9E77D16-C1A0-4BAD-A0FD-5E2E91AE43A1}">
      <dgm:prSet/>
      <dgm:spPr/>
      <dgm:t>
        <a:bodyPr/>
        <a:lstStyle/>
        <a:p>
          <a:endParaRPr lang="en-GB"/>
        </a:p>
      </dgm:t>
    </dgm:pt>
    <dgm:pt modelId="{E71E64F7-1396-4A3F-B6FE-2432E3504020}">
      <dgm:prSet/>
      <dgm:spPr/>
      <dgm:t>
        <a:bodyPr/>
        <a:lstStyle/>
        <a:p>
          <a:r>
            <a:rPr lang="en-GB" dirty="0"/>
            <a:t>Monitoring</a:t>
          </a:r>
          <a:endParaRPr lang="en-US" dirty="0"/>
        </a:p>
      </dgm:t>
    </dgm:pt>
    <dgm:pt modelId="{395B4671-58CC-4CDE-AA51-9C8811C74696}" type="parTrans" cxnId="{A5BDBB4D-C9A3-487F-98E2-5661E10F44AA}">
      <dgm:prSet/>
      <dgm:spPr/>
      <dgm:t>
        <a:bodyPr/>
        <a:lstStyle/>
        <a:p>
          <a:endParaRPr lang="en-GB"/>
        </a:p>
      </dgm:t>
    </dgm:pt>
    <dgm:pt modelId="{A39D9F23-4BCB-4F21-B827-850A029C2229}" type="sibTrans" cxnId="{A5BDBB4D-C9A3-487F-98E2-5661E10F44AA}">
      <dgm:prSet/>
      <dgm:spPr/>
      <dgm:t>
        <a:bodyPr/>
        <a:lstStyle/>
        <a:p>
          <a:endParaRPr lang="en-GB"/>
        </a:p>
      </dgm:t>
    </dgm:pt>
    <dgm:pt modelId="{C8109BB8-6E64-41FB-B716-51A8320A7AC0}">
      <dgm:prSet/>
      <dgm:spPr/>
      <dgm:t>
        <a:bodyPr/>
        <a:lstStyle/>
        <a:p>
          <a:r>
            <a:rPr lang="en-GB" dirty="0"/>
            <a:t>Reduced agency problem</a:t>
          </a:r>
          <a:endParaRPr lang="en-US" dirty="0"/>
        </a:p>
      </dgm:t>
    </dgm:pt>
    <dgm:pt modelId="{E14EBBFB-08C7-44C3-8412-719B18705ABA}" type="parTrans" cxnId="{FDF05CB7-44C6-4D5F-9776-020D6DE5C42A}">
      <dgm:prSet/>
      <dgm:spPr/>
      <dgm:t>
        <a:bodyPr/>
        <a:lstStyle/>
        <a:p>
          <a:endParaRPr lang="en-GB"/>
        </a:p>
      </dgm:t>
    </dgm:pt>
    <dgm:pt modelId="{11773DFC-D283-4C11-9B7D-B4845746ACEE}" type="sibTrans" cxnId="{FDF05CB7-44C6-4D5F-9776-020D6DE5C42A}">
      <dgm:prSet/>
      <dgm:spPr/>
      <dgm:t>
        <a:bodyPr/>
        <a:lstStyle/>
        <a:p>
          <a:endParaRPr lang="en-GB"/>
        </a:p>
      </dgm:t>
    </dgm:pt>
    <dgm:pt modelId="{9E5279B3-2535-467B-9621-290307E9F202}" type="pres">
      <dgm:prSet presAssocID="{018CA261-4BAA-44FA-BBB6-A4BC1A0AB515}" presName="linearFlow" presStyleCnt="0">
        <dgm:presLayoutVars>
          <dgm:dir/>
          <dgm:resizeHandles val="exact"/>
        </dgm:presLayoutVars>
      </dgm:prSet>
      <dgm:spPr/>
    </dgm:pt>
    <dgm:pt modelId="{B85073F8-0E61-4A50-814B-949D013BF13B}" type="pres">
      <dgm:prSet presAssocID="{1689A47D-E04D-4152-9B2F-B2D01CFD9436}" presName="node" presStyleLbl="node1" presStyleIdx="0" presStyleCnt="3">
        <dgm:presLayoutVars>
          <dgm:bulletEnabled val="1"/>
        </dgm:presLayoutVars>
      </dgm:prSet>
      <dgm:spPr/>
    </dgm:pt>
    <dgm:pt modelId="{B20F2F18-7310-4583-9322-B29B175E24C3}" type="pres">
      <dgm:prSet presAssocID="{AD5F8F99-2FA2-44D7-B041-B1A507C226FA}" presName="spacerL" presStyleCnt="0"/>
      <dgm:spPr/>
    </dgm:pt>
    <dgm:pt modelId="{22EC6B8C-5AC2-4ABE-A2C0-1867B2E71F7C}" type="pres">
      <dgm:prSet presAssocID="{AD5F8F99-2FA2-44D7-B041-B1A507C226FA}" presName="sibTrans" presStyleLbl="sibTrans2D1" presStyleIdx="0" presStyleCnt="2"/>
      <dgm:spPr/>
    </dgm:pt>
    <dgm:pt modelId="{C3677AB6-9EFD-4038-9553-F2033AACA806}" type="pres">
      <dgm:prSet presAssocID="{AD5F8F99-2FA2-44D7-B041-B1A507C226FA}" presName="spacerR" presStyleCnt="0"/>
      <dgm:spPr/>
    </dgm:pt>
    <dgm:pt modelId="{F8BBCCEC-4829-4B13-A419-931537A9DC7C}" type="pres">
      <dgm:prSet presAssocID="{E71E64F7-1396-4A3F-B6FE-2432E3504020}" presName="node" presStyleLbl="node1" presStyleIdx="1" presStyleCnt="3">
        <dgm:presLayoutVars>
          <dgm:bulletEnabled val="1"/>
        </dgm:presLayoutVars>
      </dgm:prSet>
      <dgm:spPr/>
    </dgm:pt>
    <dgm:pt modelId="{DC491E35-E070-48D9-8DC7-8E57B399DFF6}" type="pres">
      <dgm:prSet presAssocID="{A39D9F23-4BCB-4F21-B827-850A029C2229}" presName="spacerL" presStyleCnt="0"/>
      <dgm:spPr/>
    </dgm:pt>
    <dgm:pt modelId="{CFE2ADD5-927F-4DB9-A4E9-7475C1D13ED0}" type="pres">
      <dgm:prSet presAssocID="{A39D9F23-4BCB-4F21-B827-850A029C2229}" presName="sibTrans" presStyleLbl="sibTrans2D1" presStyleIdx="1" presStyleCnt="2"/>
      <dgm:spPr/>
    </dgm:pt>
    <dgm:pt modelId="{748A9E8B-7BB9-4EB2-A5E8-013A2DD68BA6}" type="pres">
      <dgm:prSet presAssocID="{A39D9F23-4BCB-4F21-B827-850A029C2229}" presName="spacerR" presStyleCnt="0"/>
      <dgm:spPr/>
    </dgm:pt>
    <dgm:pt modelId="{087E6C78-8AEC-4434-B3BE-3ACAD24A7996}" type="pres">
      <dgm:prSet presAssocID="{C8109BB8-6E64-41FB-B716-51A8320A7AC0}" presName="node" presStyleLbl="node1" presStyleIdx="2" presStyleCnt="3">
        <dgm:presLayoutVars>
          <dgm:bulletEnabled val="1"/>
        </dgm:presLayoutVars>
      </dgm:prSet>
      <dgm:spPr/>
    </dgm:pt>
  </dgm:ptLst>
  <dgm:cxnLst>
    <dgm:cxn modelId="{E9E77D16-C1A0-4BAD-A0FD-5E2E91AE43A1}" srcId="{018CA261-4BAA-44FA-BBB6-A4BC1A0AB515}" destId="{1689A47D-E04D-4152-9B2F-B2D01CFD9436}" srcOrd="0" destOrd="0" parTransId="{EEEB2886-0926-4F2B-BC5C-481AE6FD72FD}" sibTransId="{AD5F8F99-2FA2-44D7-B041-B1A507C226FA}"/>
    <dgm:cxn modelId="{98C82919-982C-400E-AAA9-CCA8BA75B43E}" type="presOf" srcId="{AD5F8F99-2FA2-44D7-B041-B1A507C226FA}" destId="{22EC6B8C-5AC2-4ABE-A2C0-1867B2E71F7C}" srcOrd="0" destOrd="0" presId="urn:microsoft.com/office/officeart/2005/8/layout/equation1"/>
    <dgm:cxn modelId="{4ECB801F-0812-4605-A78E-110800CAF0BE}" type="presOf" srcId="{1689A47D-E04D-4152-9B2F-B2D01CFD9436}" destId="{B85073F8-0E61-4A50-814B-949D013BF13B}" srcOrd="0" destOrd="0" presId="urn:microsoft.com/office/officeart/2005/8/layout/equation1"/>
    <dgm:cxn modelId="{A5BDBB4D-C9A3-487F-98E2-5661E10F44AA}" srcId="{018CA261-4BAA-44FA-BBB6-A4BC1A0AB515}" destId="{E71E64F7-1396-4A3F-B6FE-2432E3504020}" srcOrd="1" destOrd="0" parTransId="{395B4671-58CC-4CDE-AA51-9C8811C74696}" sibTransId="{A39D9F23-4BCB-4F21-B827-850A029C2229}"/>
    <dgm:cxn modelId="{52ED0B52-544C-49CE-BD03-2F0A54E0C36A}" type="presOf" srcId="{E71E64F7-1396-4A3F-B6FE-2432E3504020}" destId="{F8BBCCEC-4829-4B13-A419-931537A9DC7C}" srcOrd="0" destOrd="0" presId="urn:microsoft.com/office/officeart/2005/8/layout/equation1"/>
    <dgm:cxn modelId="{C8D7F660-4E63-4358-BE5B-EEDEF922FA67}" type="presOf" srcId="{C8109BB8-6E64-41FB-B716-51A8320A7AC0}" destId="{087E6C78-8AEC-4434-B3BE-3ACAD24A7996}" srcOrd="0" destOrd="0" presId="urn:microsoft.com/office/officeart/2005/8/layout/equation1"/>
    <dgm:cxn modelId="{88A29585-3732-4E69-858B-7F15A0F766AC}" type="presOf" srcId="{018CA261-4BAA-44FA-BBB6-A4BC1A0AB515}" destId="{9E5279B3-2535-467B-9621-290307E9F202}" srcOrd="0" destOrd="0" presId="urn:microsoft.com/office/officeart/2005/8/layout/equation1"/>
    <dgm:cxn modelId="{FDF05CB7-44C6-4D5F-9776-020D6DE5C42A}" srcId="{018CA261-4BAA-44FA-BBB6-A4BC1A0AB515}" destId="{C8109BB8-6E64-41FB-B716-51A8320A7AC0}" srcOrd="2" destOrd="0" parTransId="{E14EBBFB-08C7-44C3-8412-719B18705ABA}" sibTransId="{11773DFC-D283-4C11-9B7D-B4845746ACEE}"/>
    <dgm:cxn modelId="{2CE198C1-AB46-433E-A921-6E24434B2CCB}" type="presOf" srcId="{A39D9F23-4BCB-4F21-B827-850A029C2229}" destId="{CFE2ADD5-927F-4DB9-A4E9-7475C1D13ED0}" srcOrd="0" destOrd="0" presId="urn:microsoft.com/office/officeart/2005/8/layout/equation1"/>
    <dgm:cxn modelId="{069F5964-3E75-494E-9BCF-0BCB6B80EBA4}" type="presParOf" srcId="{9E5279B3-2535-467B-9621-290307E9F202}" destId="{B85073F8-0E61-4A50-814B-949D013BF13B}" srcOrd="0" destOrd="0" presId="urn:microsoft.com/office/officeart/2005/8/layout/equation1"/>
    <dgm:cxn modelId="{19528D78-46F7-4206-B20B-C7A8F5743B61}" type="presParOf" srcId="{9E5279B3-2535-467B-9621-290307E9F202}" destId="{B20F2F18-7310-4583-9322-B29B175E24C3}" srcOrd="1" destOrd="0" presId="urn:microsoft.com/office/officeart/2005/8/layout/equation1"/>
    <dgm:cxn modelId="{0C5F52D3-D7E4-44F4-B562-E6621730F891}" type="presParOf" srcId="{9E5279B3-2535-467B-9621-290307E9F202}" destId="{22EC6B8C-5AC2-4ABE-A2C0-1867B2E71F7C}" srcOrd="2" destOrd="0" presId="urn:microsoft.com/office/officeart/2005/8/layout/equation1"/>
    <dgm:cxn modelId="{D34034DF-8942-4498-BF38-8E8338C5325E}" type="presParOf" srcId="{9E5279B3-2535-467B-9621-290307E9F202}" destId="{C3677AB6-9EFD-4038-9553-F2033AACA806}" srcOrd="3" destOrd="0" presId="urn:microsoft.com/office/officeart/2005/8/layout/equation1"/>
    <dgm:cxn modelId="{3B5F671B-293A-4C17-AED2-9B4DB28896FC}" type="presParOf" srcId="{9E5279B3-2535-467B-9621-290307E9F202}" destId="{F8BBCCEC-4829-4B13-A419-931537A9DC7C}" srcOrd="4" destOrd="0" presId="urn:microsoft.com/office/officeart/2005/8/layout/equation1"/>
    <dgm:cxn modelId="{A5FE55A1-EC6B-4C24-87FD-022EA594CA8C}" type="presParOf" srcId="{9E5279B3-2535-467B-9621-290307E9F202}" destId="{DC491E35-E070-48D9-8DC7-8E57B399DFF6}" srcOrd="5" destOrd="0" presId="urn:microsoft.com/office/officeart/2005/8/layout/equation1"/>
    <dgm:cxn modelId="{8C079E35-04CB-4040-A2A5-9AB6FA542A07}" type="presParOf" srcId="{9E5279B3-2535-467B-9621-290307E9F202}" destId="{CFE2ADD5-927F-4DB9-A4E9-7475C1D13ED0}" srcOrd="6" destOrd="0" presId="urn:microsoft.com/office/officeart/2005/8/layout/equation1"/>
    <dgm:cxn modelId="{44481CBB-A5B9-4C30-BC0D-8F97098F456B}" type="presParOf" srcId="{9E5279B3-2535-467B-9621-290307E9F202}" destId="{748A9E8B-7BB9-4EB2-A5E8-013A2DD68BA6}" srcOrd="7" destOrd="0" presId="urn:microsoft.com/office/officeart/2005/8/layout/equation1"/>
    <dgm:cxn modelId="{D0E396A0-A19C-4701-A164-6550A09F5D81}" type="presParOf" srcId="{9E5279B3-2535-467B-9621-290307E9F202}" destId="{087E6C78-8AEC-4434-B3BE-3ACAD24A7996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820A6F3-16D4-466F-A747-7D4D6B874D69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GB"/>
        </a:p>
      </dgm:t>
    </dgm:pt>
    <dgm:pt modelId="{529948D2-C8E7-4277-8874-DC082BA5DC8E}">
      <dgm:prSet/>
      <dgm:spPr/>
      <dgm:t>
        <a:bodyPr/>
        <a:lstStyle/>
        <a:p>
          <a:r>
            <a:rPr lang="en-GB"/>
            <a:t>Concerns of corporate governance</a:t>
          </a:r>
          <a:endParaRPr lang="en-US"/>
        </a:p>
      </dgm:t>
    </dgm:pt>
    <dgm:pt modelId="{BEB3DE3C-344F-4B15-8105-93EB55E19C74}" type="parTrans" cxnId="{E2D3FB26-6222-46AF-925E-ABAA77FCBE4A}">
      <dgm:prSet/>
      <dgm:spPr/>
      <dgm:t>
        <a:bodyPr/>
        <a:lstStyle/>
        <a:p>
          <a:endParaRPr lang="en-GB"/>
        </a:p>
      </dgm:t>
    </dgm:pt>
    <dgm:pt modelId="{4D0CCCB3-460C-473C-9195-E99D47A46879}" type="sibTrans" cxnId="{E2D3FB26-6222-46AF-925E-ABAA77FCBE4A}">
      <dgm:prSet/>
      <dgm:spPr/>
      <dgm:t>
        <a:bodyPr/>
        <a:lstStyle/>
        <a:p>
          <a:endParaRPr lang="en-GB"/>
        </a:p>
      </dgm:t>
    </dgm:pt>
    <dgm:pt modelId="{E8D8DA27-A7F0-4BA6-ABA7-2D6DF7784300}">
      <dgm:prSet/>
      <dgm:spPr/>
      <dgm:t>
        <a:bodyPr/>
        <a:lstStyle/>
        <a:p>
          <a:r>
            <a:rPr lang="en-GB"/>
            <a:t>In whose interest is a company governed?</a:t>
          </a:r>
          <a:endParaRPr lang="en-US"/>
        </a:p>
      </dgm:t>
    </dgm:pt>
    <dgm:pt modelId="{CEA0AA42-04A3-44F2-A881-271DC0298576}" type="parTrans" cxnId="{D53336A0-A91B-4DF2-BCF5-9DB6C706B6E4}">
      <dgm:prSet/>
      <dgm:spPr/>
      <dgm:t>
        <a:bodyPr/>
        <a:lstStyle/>
        <a:p>
          <a:endParaRPr lang="en-GB"/>
        </a:p>
      </dgm:t>
    </dgm:pt>
    <dgm:pt modelId="{2649A9BA-7BB9-4D9E-A728-32397E3724E0}" type="sibTrans" cxnId="{D53336A0-A91B-4DF2-BCF5-9DB6C706B6E4}">
      <dgm:prSet/>
      <dgm:spPr/>
      <dgm:t>
        <a:bodyPr/>
        <a:lstStyle/>
        <a:p>
          <a:endParaRPr lang="en-GB"/>
        </a:p>
      </dgm:t>
    </dgm:pt>
    <dgm:pt modelId="{5AC58747-2CE0-4800-8934-4CC22DC90312}">
      <dgm:prSet/>
      <dgm:spPr/>
      <dgm:t>
        <a:bodyPr/>
        <a:lstStyle/>
        <a:p>
          <a:r>
            <a:rPr lang="en-GB"/>
            <a:t>Who has power to make decisions for the company?</a:t>
          </a:r>
          <a:endParaRPr lang="en-US"/>
        </a:p>
      </dgm:t>
    </dgm:pt>
    <dgm:pt modelId="{17CB6A02-D280-4F2D-9DDC-492EC5F28E48}" type="parTrans" cxnId="{F6867DC2-6043-48D6-9573-10B0D92C5BE1}">
      <dgm:prSet/>
      <dgm:spPr/>
      <dgm:t>
        <a:bodyPr/>
        <a:lstStyle/>
        <a:p>
          <a:endParaRPr lang="en-GB"/>
        </a:p>
      </dgm:t>
    </dgm:pt>
    <dgm:pt modelId="{EA4729BB-2CED-4051-B197-3055D7107B7A}" type="sibTrans" cxnId="{F6867DC2-6043-48D6-9573-10B0D92C5BE1}">
      <dgm:prSet/>
      <dgm:spPr/>
      <dgm:t>
        <a:bodyPr/>
        <a:lstStyle/>
        <a:p>
          <a:endParaRPr lang="en-GB"/>
        </a:p>
      </dgm:t>
    </dgm:pt>
    <dgm:pt modelId="{F7AB066C-D47B-49A8-8D37-B181B1289C68}">
      <dgm:prSet/>
      <dgm:spPr/>
      <dgm:t>
        <a:bodyPr/>
        <a:lstStyle/>
        <a:p>
          <a:r>
            <a:rPr lang="en-GB" dirty="0"/>
            <a:t>For what aims or purposes are those powers used?</a:t>
          </a:r>
          <a:endParaRPr lang="en-US" dirty="0"/>
        </a:p>
      </dgm:t>
    </dgm:pt>
    <dgm:pt modelId="{617AE917-1883-4D15-929E-DCD5FF7BE307}" type="parTrans" cxnId="{ECD39F9F-0FFC-405D-BA2A-13F3A9BD5066}">
      <dgm:prSet/>
      <dgm:spPr/>
      <dgm:t>
        <a:bodyPr/>
        <a:lstStyle/>
        <a:p>
          <a:endParaRPr lang="en-GB"/>
        </a:p>
      </dgm:t>
    </dgm:pt>
    <dgm:pt modelId="{884B57E5-5CC4-4849-B839-8A030D30FE9C}" type="sibTrans" cxnId="{ECD39F9F-0FFC-405D-BA2A-13F3A9BD5066}">
      <dgm:prSet/>
      <dgm:spPr/>
      <dgm:t>
        <a:bodyPr/>
        <a:lstStyle/>
        <a:p>
          <a:endParaRPr lang="en-GB"/>
        </a:p>
      </dgm:t>
    </dgm:pt>
    <dgm:pt modelId="{B7B4CFA9-4D24-44A9-987D-11FBA2C7FA86}">
      <dgm:prSet/>
      <dgm:spPr/>
      <dgm:t>
        <a:bodyPr/>
        <a:lstStyle/>
        <a:p>
          <a:r>
            <a:rPr lang="en-GB"/>
            <a:t>How are those powers used?</a:t>
          </a:r>
          <a:endParaRPr lang="en-US"/>
        </a:p>
      </dgm:t>
    </dgm:pt>
    <dgm:pt modelId="{C1FFF2D8-3427-46D6-AC7A-7D0685D59F9A}" type="parTrans" cxnId="{027C9998-6089-4A5F-BB37-CE23819EFD3C}">
      <dgm:prSet/>
      <dgm:spPr/>
      <dgm:t>
        <a:bodyPr/>
        <a:lstStyle/>
        <a:p>
          <a:endParaRPr lang="en-GB"/>
        </a:p>
      </dgm:t>
    </dgm:pt>
    <dgm:pt modelId="{AFB8FE97-8988-4CF0-BA33-BE59A53ED358}" type="sibTrans" cxnId="{027C9998-6089-4A5F-BB37-CE23819EFD3C}">
      <dgm:prSet/>
      <dgm:spPr/>
      <dgm:t>
        <a:bodyPr/>
        <a:lstStyle/>
        <a:p>
          <a:endParaRPr lang="en-GB"/>
        </a:p>
      </dgm:t>
    </dgm:pt>
    <dgm:pt modelId="{EA6EF0AC-90C1-4016-BCDB-AA7F01D636F6}">
      <dgm:prSet/>
      <dgm:spPr/>
      <dgm:t>
        <a:bodyPr/>
        <a:lstStyle/>
        <a:p>
          <a:r>
            <a:rPr lang="en-GB"/>
            <a:t>Who else might influence governance?</a:t>
          </a:r>
          <a:endParaRPr lang="en-US"/>
        </a:p>
      </dgm:t>
    </dgm:pt>
    <dgm:pt modelId="{7B42B4D8-BB45-4067-B06F-7897E6155A74}" type="parTrans" cxnId="{085BC486-372D-4588-954D-11FF0231D6A6}">
      <dgm:prSet/>
      <dgm:spPr/>
      <dgm:t>
        <a:bodyPr/>
        <a:lstStyle/>
        <a:p>
          <a:endParaRPr lang="en-GB"/>
        </a:p>
      </dgm:t>
    </dgm:pt>
    <dgm:pt modelId="{AD558545-48F4-41A5-B269-6205D8037F6C}" type="sibTrans" cxnId="{085BC486-372D-4588-954D-11FF0231D6A6}">
      <dgm:prSet/>
      <dgm:spPr/>
      <dgm:t>
        <a:bodyPr/>
        <a:lstStyle/>
        <a:p>
          <a:endParaRPr lang="en-GB"/>
        </a:p>
      </dgm:t>
    </dgm:pt>
    <dgm:pt modelId="{AA648B68-9D19-40EA-A601-9D6ABDF6923D}">
      <dgm:prSet/>
      <dgm:spPr/>
      <dgm:t>
        <a:bodyPr/>
        <a:lstStyle/>
        <a:p>
          <a:r>
            <a:rPr lang="en-GB"/>
            <a:t>Are governors of the company held accountable for the use of their powers?</a:t>
          </a:r>
          <a:endParaRPr lang="en-US"/>
        </a:p>
      </dgm:t>
    </dgm:pt>
    <dgm:pt modelId="{8F6E2864-0113-4605-8634-BD23A98C75E1}" type="parTrans" cxnId="{010C227C-9AAE-4F13-9EDE-E918BD6CFE61}">
      <dgm:prSet/>
      <dgm:spPr/>
      <dgm:t>
        <a:bodyPr/>
        <a:lstStyle/>
        <a:p>
          <a:endParaRPr lang="en-GB"/>
        </a:p>
      </dgm:t>
    </dgm:pt>
    <dgm:pt modelId="{AB9C835F-6060-4BF6-966C-E0EBF9479854}" type="sibTrans" cxnId="{010C227C-9AAE-4F13-9EDE-E918BD6CFE61}">
      <dgm:prSet/>
      <dgm:spPr/>
      <dgm:t>
        <a:bodyPr/>
        <a:lstStyle/>
        <a:p>
          <a:endParaRPr lang="en-GB"/>
        </a:p>
      </dgm:t>
    </dgm:pt>
    <dgm:pt modelId="{07099ADF-3708-4845-9F11-CE65E45980D6}">
      <dgm:prSet/>
      <dgm:spPr/>
      <dgm:t>
        <a:bodyPr/>
        <a:lstStyle/>
        <a:p>
          <a:r>
            <a:rPr lang="en-GB" dirty="0"/>
            <a:t>How are risks managed?</a:t>
          </a:r>
          <a:endParaRPr lang="en-US" dirty="0"/>
        </a:p>
      </dgm:t>
    </dgm:pt>
    <dgm:pt modelId="{5776AEDA-6FDD-4AE4-9396-B863B0608E3F}" type="parTrans" cxnId="{8735D6DE-560F-4690-BCFD-42C9B45A7AD9}">
      <dgm:prSet/>
      <dgm:spPr/>
      <dgm:t>
        <a:bodyPr/>
        <a:lstStyle/>
        <a:p>
          <a:endParaRPr lang="en-GB"/>
        </a:p>
      </dgm:t>
    </dgm:pt>
    <dgm:pt modelId="{7F3BF24A-F7DB-44A9-8EB1-AC0BF68DAA97}" type="sibTrans" cxnId="{8735D6DE-560F-4690-BCFD-42C9B45A7AD9}">
      <dgm:prSet/>
      <dgm:spPr/>
      <dgm:t>
        <a:bodyPr/>
        <a:lstStyle/>
        <a:p>
          <a:endParaRPr lang="en-GB"/>
        </a:p>
      </dgm:t>
    </dgm:pt>
    <dgm:pt modelId="{BE1EA908-7C82-4605-ABBB-2798D3255ADA}" type="pres">
      <dgm:prSet presAssocID="{9820A6F3-16D4-466F-A747-7D4D6B874D69}" presName="Name0" presStyleCnt="0">
        <dgm:presLayoutVars>
          <dgm:dir/>
          <dgm:animLvl val="lvl"/>
          <dgm:resizeHandles val="exact"/>
        </dgm:presLayoutVars>
      </dgm:prSet>
      <dgm:spPr/>
    </dgm:pt>
    <dgm:pt modelId="{C49F67B2-3C37-41A6-954E-26CF04F9816D}" type="pres">
      <dgm:prSet presAssocID="{529948D2-C8E7-4277-8874-DC082BA5DC8E}" presName="composite" presStyleCnt="0"/>
      <dgm:spPr/>
    </dgm:pt>
    <dgm:pt modelId="{BA29F6A5-104D-4FC0-BCD4-027D5105653D}" type="pres">
      <dgm:prSet presAssocID="{529948D2-C8E7-4277-8874-DC082BA5DC8E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D6837957-3904-4761-81FD-CDF58176329F}" type="pres">
      <dgm:prSet presAssocID="{529948D2-C8E7-4277-8874-DC082BA5DC8E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13927907-D1EF-479B-B710-506127E4A85E}" type="presOf" srcId="{AA648B68-9D19-40EA-A601-9D6ABDF6923D}" destId="{D6837957-3904-4761-81FD-CDF58176329F}" srcOrd="0" destOrd="5" presId="urn:microsoft.com/office/officeart/2005/8/layout/hList1"/>
    <dgm:cxn modelId="{E2D3FB26-6222-46AF-925E-ABAA77FCBE4A}" srcId="{9820A6F3-16D4-466F-A747-7D4D6B874D69}" destId="{529948D2-C8E7-4277-8874-DC082BA5DC8E}" srcOrd="0" destOrd="0" parTransId="{BEB3DE3C-344F-4B15-8105-93EB55E19C74}" sibTransId="{4D0CCCB3-460C-473C-9195-E99D47A46879}"/>
    <dgm:cxn modelId="{33A0FF28-42A0-42D4-94A7-8039FE447718}" type="presOf" srcId="{5AC58747-2CE0-4800-8934-4CC22DC90312}" destId="{D6837957-3904-4761-81FD-CDF58176329F}" srcOrd="0" destOrd="1" presId="urn:microsoft.com/office/officeart/2005/8/layout/hList1"/>
    <dgm:cxn modelId="{40688B2E-5268-43DA-9C90-D3EF741CBF61}" type="presOf" srcId="{07099ADF-3708-4845-9F11-CE65E45980D6}" destId="{D6837957-3904-4761-81FD-CDF58176329F}" srcOrd="0" destOrd="6" presId="urn:microsoft.com/office/officeart/2005/8/layout/hList1"/>
    <dgm:cxn modelId="{CB34573C-B308-4879-BA21-452AF93A3AC0}" type="presOf" srcId="{B7B4CFA9-4D24-44A9-987D-11FBA2C7FA86}" destId="{D6837957-3904-4761-81FD-CDF58176329F}" srcOrd="0" destOrd="3" presId="urn:microsoft.com/office/officeart/2005/8/layout/hList1"/>
    <dgm:cxn modelId="{6F1D2B45-42C0-443D-B108-631AE58AF7D4}" type="presOf" srcId="{529948D2-C8E7-4277-8874-DC082BA5DC8E}" destId="{BA29F6A5-104D-4FC0-BCD4-027D5105653D}" srcOrd="0" destOrd="0" presId="urn:microsoft.com/office/officeart/2005/8/layout/hList1"/>
    <dgm:cxn modelId="{C15FD473-A407-4BB5-9829-6F91228D7BE3}" type="presOf" srcId="{EA6EF0AC-90C1-4016-BCDB-AA7F01D636F6}" destId="{D6837957-3904-4761-81FD-CDF58176329F}" srcOrd="0" destOrd="4" presId="urn:microsoft.com/office/officeart/2005/8/layout/hList1"/>
    <dgm:cxn modelId="{010C227C-9AAE-4F13-9EDE-E918BD6CFE61}" srcId="{529948D2-C8E7-4277-8874-DC082BA5DC8E}" destId="{AA648B68-9D19-40EA-A601-9D6ABDF6923D}" srcOrd="5" destOrd="0" parTransId="{8F6E2864-0113-4605-8634-BD23A98C75E1}" sibTransId="{AB9C835F-6060-4BF6-966C-E0EBF9479854}"/>
    <dgm:cxn modelId="{778DB37E-564C-42CA-9D55-E26ADE4E79BE}" type="presOf" srcId="{E8D8DA27-A7F0-4BA6-ABA7-2D6DF7784300}" destId="{D6837957-3904-4761-81FD-CDF58176329F}" srcOrd="0" destOrd="0" presId="urn:microsoft.com/office/officeart/2005/8/layout/hList1"/>
    <dgm:cxn modelId="{085BC486-372D-4588-954D-11FF0231D6A6}" srcId="{529948D2-C8E7-4277-8874-DC082BA5DC8E}" destId="{EA6EF0AC-90C1-4016-BCDB-AA7F01D636F6}" srcOrd="4" destOrd="0" parTransId="{7B42B4D8-BB45-4067-B06F-7897E6155A74}" sibTransId="{AD558545-48F4-41A5-B269-6205D8037F6C}"/>
    <dgm:cxn modelId="{027C9998-6089-4A5F-BB37-CE23819EFD3C}" srcId="{529948D2-C8E7-4277-8874-DC082BA5DC8E}" destId="{B7B4CFA9-4D24-44A9-987D-11FBA2C7FA86}" srcOrd="3" destOrd="0" parTransId="{C1FFF2D8-3427-46D6-AC7A-7D0685D59F9A}" sibTransId="{AFB8FE97-8988-4CF0-BA33-BE59A53ED358}"/>
    <dgm:cxn modelId="{ECD39F9F-0FFC-405D-BA2A-13F3A9BD5066}" srcId="{529948D2-C8E7-4277-8874-DC082BA5DC8E}" destId="{F7AB066C-D47B-49A8-8D37-B181B1289C68}" srcOrd="2" destOrd="0" parTransId="{617AE917-1883-4D15-929E-DCD5FF7BE307}" sibTransId="{884B57E5-5CC4-4849-B839-8A030D30FE9C}"/>
    <dgm:cxn modelId="{D53336A0-A91B-4DF2-BCF5-9DB6C706B6E4}" srcId="{529948D2-C8E7-4277-8874-DC082BA5DC8E}" destId="{E8D8DA27-A7F0-4BA6-ABA7-2D6DF7784300}" srcOrd="0" destOrd="0" parTransId="{CEA0AA42-04A3-44F2-A881-271DC0298576}" sibTransId="{2649A9BA-7BB9-4D9E-A728-32397E3724E0}"/>
    <dgm:cxn modelId="{A16A25AF-6963-4AD6-985D-DE4E246578E1}" type="presOf" srcId="{9820A6F3-16D4-466F-A747-7D4D6B874D69}" destId="{BE1EA908-7C82-4605-ABBB-2798D3255ADA}" srcOrd="0" destOrd="0" presId="urn:microsoft.com/office/officeart/2005/8/layout/hList1"/>
    <dgm:cxn modelId="{F6867DC2-6043-48D6-9573-10B0D92C5BE1}" srcId="{529948D2-C8E7-4277-8874-DC082BA5DC8E}" destId="{5AC58747-2CE0-4800-8934-4CC22DC90312}" srcOrd="1" destOrd="0" parTransId="{17CB6A02-D280-4F2D-9DDC-492EC5F28E48}" sibTransId="{EA4729BB-2CED-4051-B197-3055D7107B7A}"/>
    <dgm:cxn modelId="{59E0AFDD-F8E8-4FB4-9353-61A3924AD8CB}" type="presOf" srcId="{F7AB066C-D47B-49A8-8D37-B181B1289C68}" destId="{D6837957-3904-4761-81FD-CDF58176329F}" srcOrd="0" destOrd="2" presId="urn:microsoft.com/office/officeart/2005/8/layout/hList1"/>
    <dgm:cxn modelId="{8735D6DE-560F-4690-BCFD-42C9B45A7AD9}" srcId="{529948D2-C8E7-4277-8874-DC082BA5DC8E}" destId="{07099ADF-3708-4845-9F11-CE65E45980D6}" srcOrd="6" destOrd="0" parTransId="{5776AEDA-6FDD-4AE4-9396-B863B0608E3F}" sibTransId="{7F3BF24A-F7DB-44A9-8EB1-AC0BF68DAA97}"/>
    <dgm:cxn modelId="{2C4C6926-274B-4E1B-AE93-83A255ABA7A1}" type="presParOf" srcId="{BE1EA908-7C82-4605-ABBB-2798D3255ADA}" destId="{C49F67B2-3C37-41A6-954E-26CF04F9816D}" srcOrd="0" destOrd="0" presId="urn:microsoft.com/office/officeart/2005/8/layout/hList1"/>
    <dgm:cxn modelId="{6C415AA1-C202-479E-89B2-DF9725139F48}" type="presParOf" srcId="{C49F67B2-3C37-41A6-954E-26CF04F9816D}" destId="{BA29F6A5-104D-4FC0-BCD4-027D5105653D}" srcOrd="0" destOrd="0" presId="urn:microsoft.com/office/officeart/2005/8/layout/hList1"/>
    <dgm:cxn modelId="{BDDA55C5-BA7A-478E-AC0E-BAB5C0958927}" type="presParOf" srcId="{C49F67B2-3C37-41A6-954E-26CF04F9816D}" destId="{D6837957-3904-4761-81FD-CDF5817632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291AEA6-6DFC-4EF2-ACA8-5B9D3968F1E3}" type="doc">
      <dgm:prSet loTypeId="urn:microsoft.com/office/officeart/2008/layout/LinedList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C31DA9D8-301B-4DFF-BD7C-17FC53B3BC3E}">
      <dgm:prSet/>
      <dgm:spPr/>
      <dgm:t>
        <a:bodyPr/>
        <a:lstStyle/>
        <a:p>
          <a:r>
            <a:rPr lang="en-GB" dirty="0"/>
            <a:t>The composition and the balance of the board of directors</a:t>
          </a:r>
          <a:endParaRPr lang="en-US" dirty="0"/>
        </a:p>
      </dgm:t>
    </dgm:pt>
    <dgm:pt modelId="{B322CF30-3E78-41ED-9725-EBF63A385749}" type="parTrans" cxnId="{10C4FF84-DEA4-48C2-9D5E-1816E9ADEC38}">
      <dgm:prSet/>
      <dgm:spPr/>
      <dgm:t>
        <a:bodyPr/>
        <a:lstStyle/>
        <a:p>
          <a:endParaRPr lang="en-GB"/>
        </a:p>
      </dgm:t>
    </dgm:pt>
    <dgm:pt modelId="{4BA230F1-8873-427E-818C-79902B56B77F}" type="sibTrans" cxnId="{10C4FF84-DEA4-48C2-9D5E-1816E9ADEC38}">
      <dgm:prSet/>
      <dgm:spPr/>
      <dgm:t>
        <a:bodyPr/>
        <a:lstStyle/>
        <a:p>
          <a:endParaRPr lang="en-GB"/>
        </a:p>
      </dgm:t>
    </dgm:pt>
    <dgm:pt modelId="{60EA4F1E-BA7E-4B89-A890-76732D392FF8}">
      <dgm:prSet/>
      <dgm:spPr/>
      <dgm:t>
        <a:bodyPr/>
        <a:lstStyle/>
        <a:p>
          <a:r>
            <a:rPr lang="en-GB" dirty="0"/>
            <a:t>Financial reporting and auditing</a:t>
          </a:r>
          <a:endParaRPr lang="en-US" dirty="0"/>
        </a:p>
      </dgm:t>
    </dgm:pt>
    <dgm:pt modelId="{9565ED23-7F6B-4C46-90ED-54F277BE6E2E}" type="parTrans" cxnId="{0DC06170-F7DE-4619-AF72-78BE8AA0EB5A}">
      <dgm:prSet/>
      <dgm:spPr/>
      <dgm:t>
        <a:bodyPr/>
        <a:lstStyle/>
        <a:p>
          <a:endParaRPr lang="en-GB"/>
        </a:p>
      </dgm:t>
    </dgm:pt>
    <dgm:pt modelId="{3DB65609-3C0C-4065-A4C7-8D5FF2EE0A2D}" type="sibTrans" cxnId="{0DC06170-F7DE-4619-AF72-78BE8AA0EB5A}">
      <dgm:prSet/>
      <dgm:spPr/>
      <dgm:t>
        <a:bodyPr/>
        <a:lstStyle/>
        <a:p>
          <a:endParaRPr lang="en-GB"/>
        </a:p>
      </dgm:t>
    </dgm:pt>
    <dgm:pt modelId="{6FB1841D-4D0C-4107-B25C-FAE46DF2AA2A}">
      <dgm:prSet/>
      <dgm:spPr/>
      <dgm:t>
        <a:bodyPr/>
        <a:lstStyle/>
        <a:p>
          <a:r>
            <a:rPr lang="en-GB" dirty="0"/>
            <a:t>Directors’ remuneration</a:t>
          </a:r>
          <a:endParaRPr lang="en-US" dirty="0"/>
        </a:p>
      </dgm:t>
    </dgm:pt>
    <dgm:pt modelId="{1710726D-7EBA-4A23-8F02-528AE9A4B624}" type="parTrans" cxnId="{08661A21-E1D5-4A71-8B2D-01F9FA295EFD}">
      <dgm:prSet/>
      <dgm:spPr/>
      <dgm:t>
        <a:bodyPr/>
        <a:lstStyle/>
        <a:p>
          <a:endParaRPr lang="en-GB"/>
        </a:p>
      </dgm:t>
    </dgm:pt>
    <dgm:pt modelId="{4DCF49B2-3527-4EE1-9B27-DD36E42527B4}" type="sibTrans" cxnId="{08661A21-E1D5-4A71-8B2D-01F9FA295EFD}">
      <dgm:prSet/>
      <dgm:spPr/>
      <dgm:t>
        <a:bodyPr/>
        <a:lstStyle/>
        <a:p>
          <a:endParaRPr lang="en-GB"/>
        </a:p>
      </dgm:t>
    </dgm:pt>
    <dgm:pt modelId="{9FDD87A1-107D-428C-8470-E48683DD4AB0}">
      <dgm:prSet/>
      <dgm:spPr/>
      <dgm:t>
        <a:bodyPr/>
        <a:lstStyle/>
        <a:p>
          <a:r>
            <a:rPr lang="en-GB" dirty="0"/>
            <a:t>Risk management and internal control</a:t>
          </a:r>
          <a:endParaRPr lang="en-US" dirty="0"/>
        </a:p>
      </dgm:t>
    </dgm:pt>
    <dgm:pt modelId="{ADD0F520-2F66-4CB2-BE08-FBFD92E5133F}" type="parTrans" cxnId="{EA953C09-EFB9-48AF-B97E-468FE270DC54}">
      <dgm:prSet/>
      <dgm:spPr/>
      <dgm:t>
        <a:bodyPr/>
        <a:lstStyle/>
        <a:p>
          <a:endParaRPr lang="en-GB"/>
        </a:p>
      </dgm:t>
    </dgm:pt>
    <dgm:pt modelId="{EF577D6E-2DC7-45B9-A6CA-54A25E598A59}" type="sibTrans" cxnId="{EA953C09-EFB9-48AF-B97E-468FE270DC54}">
      <dgm:prSet/>
      <dgm:spPr/>
      <dgm:t>
        <a:bodyPr/>
        <a:lstStyle/>
        <a:p>
          <a:endParaRPr lang="en-GB"/>
        </a:p>
      </dgm:t>
    </dgm:pt>
    <dgm:pt modelId="{5E792C5E-58F0-4713-920B-69F23F728E5F}">
      <dgm:prSet/>
      <dgm:spPr/>
      <dgm:t>
        <a:bodyPr/>
        <a:lstStyle/>
        <a:p>
          <a:r>
            <a:rPr lang="en-GB" dirty="0"/>
            <a:t>Shareholders rights</a:t>
          </a:r>
          <a:endParaRPr lang="en-US" dirty="0"/>
        </a:p>
      </dgm:t>
    </dgm:pt>
    <dgm:pt modelId="{17677236-EDD5-4162-8032-24A4DE96A213}" type="parTrans" cxnId="{48C53CB5-50A5-413D-8733-867B1F467578}">
      <dgm:prSet/>
      <dgm:spPr/>
      <dgm:t>
        <a:bodyPr/>
        <a:lstStyle/>
        <a:p>
          <a:endParaRPr lang="en-GB"/>
        </a:p>
      </dgm:t>
    </dgm:pt>
    <dgm:pt modelId="{114A95D3-D4CF-48EC-B8CA-C58479A3A4D0}" type="sibTrans" cxnId="{48C53CB5-50A5-413D-8733-867B1F467578}">
      <dgm:prSet/>
      <dgm:spPr/>
      <dgm:t>
        <a:bodyPr/>
        <a:lstStyle/>
        <a:p>
          <a:endParaRPr lang="en-GB"/>
        </a:p>
      </dgm:t>
    </dgm:pt>
    <dgm:pt modelId="{25B6ADFB-7DD6-49FD-9364-5D5327A840D3}">
      <dgm:prSet/>
      <dgm:spPr/>
      <dgm:t>
        <a:bodyPr/>
        <a:lstStyle/>
        <a:p>
          <a:r>
            <a:rPr lang="en-GB" dirty="0"/>
            <a:t>Disclosure</a:t>
          </a:r>
          <a:endParaRPr lang="en-US" dirty="0"/>
        </a:p>
      </dgm:t>
    </dgm:pt>
    <dgm:pt modelId="{AB1D61BA-20AA-46A3-8C14-88F41D36A036}" type="parTrans" cxnId="{4C656939-9255-4E1F-90B1-8BA21E8657F2}">
      <dgm:prSet/>
      <dgm:spPr/>
      <dgm:t>
        <a:bodyPr/>
        <a:lstStyle/>
        <a:p>
          <a:endParaRPr lang="en-GB"/>
        </a:p>
      </dgm:t>
    </dgm:pt>
    <dgm:pt modelId="{F6AF8662-E08E-4460-A02F-6280FA7043CC}" type="sibTrans" cxnId="{4C656939-9255-4E1F-90B1-8BA21E8657F2}">
      <dgm:prSet/>
      <dgm:spPr/>
      <dgm:t>
        <a:bodyPr/>
        <a:lstStyle/>
        <a:p>
          <a:endParaRPr lang="en-GB"/>
        </a:p>
      </dgm:t>
    </dgm:pt>
    <dgm:pt modelId="{2974B252-EBA9-4915-919A-F8508C35A9EE}">
      <dgm:prSet/>
      <dgm:spPr/>
      <dgm:t>
        <a:bodyPr/>
        <a:lstStyle/>
        <a:p>
          <a:r>
            <a:rPr lang="en-GB" dirty="0"/>
            <a:t>The role and responsibility of the board of directors</a:t>
          </a:r>
          <a:endParaRPr lang="en-US" dirty="0"/>
        </a:p>
      </dgm:t>
    </dgm:pt>
    <dgm:pt modelId="{AA93218C-FDE1-4EC7-B5AA-6CD81FD27DFE}" type="parTrans" cxnId="{9B96B701-32E0-4600-AC30-1AA9568213CD}">
      <dgm:prSet/>
      <dgm:spPr/>
      <dgm:t>
        <a:bodyPr/>
        <a:lstStyle/>
        <a:p>
          <a:endParaRPr lang="en-GB"/>
        </a:p>
      </dgm:t>
    </dgm:pt>
    <dgm:pt modelId="{76B3E3D6-DB9E-473F-8F36-BC210806A8A0}" type="sibTrans" cxnId="{9B96B701-32E0-4600-AC30-1AA9568213CD}">
      <dgm:prSet/>
      <dgm:spPr/>
      <dgm:t>
        <a:bodyPr/>
        <a:lstStyle/>
        <a:p>
          <a:endParaRPr lang="en-GB"/>
        </a:p>
      </dgm:t>
    </dgm:pt>
    <dgm:pt modelId="{5160D1A7-2095-451B-AF3F-FCFC84D0445C}" type="pres">
      <dgm:prSet presAssocID="{F291AEA6-6DFC-4EF2-ACA8-5B9D3968F1E3}" presName="vert0" presStyleCnt="0">
        <dgm:presLayoutVars>
          <dgm:dir/>
          <dgm:animOne val="branch"/>
          <dgm:animLvl val="lvl"/>
        </dgm:presLayoutVars>
      </dgm:prSet>
      <dgm:spPr/>
    </dgm:pt>
    <dgm:pt modelId="{94A5C55C-0321-4C6D-AE0E-0A1DB939A677}" type="pres">
      <dgm:prSet presAssocID="{2974B252-EBA9-4915-919A-F8508C35A9EE}" presName="thickLine" presStyleLbl="alignNode1" presStyleIdx="0" presStyleCnt="7"/>
      <dgm:spPr/>
    </dgm:pt>
    <dgm:pt modelId="{8FFF4768-563E-44D9-A382-BCFAD23BE237}" type="pres">
      <dgm:prSet presAssocID="{2974B252-EBA9-4915-919A-F8508C35A9EE}" presName="horz1" presStyleCnt="0"/>
      <dgm:spPr/>
    </dgm:pt>
    <dgm:pt modelId="{B556956D-AE63-44CC-ADF9-FD5728C33430}" type="pres">
      <dgm:prSet presAssocID="{2974B252-EBA9-4915-919A-F8508C35A9EE}" presName="tx1" presStyleLbl="revTx" presStyleIdx="0" presStyleCnt="7"/>
      <dgm:spPr/>
    </dgm:pt>
    <dgm:pt modelId="{2B1EAA52-18DB-493E-9B81-67C5C5EE861D}" type="pres">
      <dgm:prSet presAssocID="{2974B252-EBA9-4915-919A-F8508C35A9EE}" presName="vert1" presStyleCnt="0"/>
      <dgm:spPr/>
    </dgm:pt>
    <dgm:pt modelId="{6AF4B703-E3CE-4A7D-9E20-AC0888400769}" type="pres">
      <dgm:prSet presAssocID="{C31DA9D8-301B-4DFF-BD7C-17FC53B3BC3E}" presName="thickLine" presStyleLbl="alignNode1" presStyleIdx="1" presStyleCnt="7"/>
      <dgm:spPr/>
    </dgm:pt>
    <dgm:pt modelId="{B915D790-7BCC-42A5-B91F-27528A4BA197}" type="pres">
      <dgm:prSet presAssocID="{C31DA9D8-301B-4DFF-BD7C-17FC53B3BC3E}" presName="horz1" presStyleCnt="0"/>
      <dgm:spPr/>
    </dgm:pt>
    <dgm:pt modelId="{C2AACA56-44C3-400F-8A52-9276145C7FF2}" type="pres">
      <dgm:prSet presAssocID="{C31DA9D8-301B-4DFF-BD7C-17FC53B3BC3E}" presName="tx1" presStyleLbl="revTx" presStyleIdx="1" presStyleCnt="7"/>
      <dgm:spPr/>
    </dgm:pt>
    <dgm:pt modelId="{09BE5803-E57C-4FA0-9479-52732C120A60}" type="pres">
      <dgm:prSet presAssocID="{C31DA9D8-301B-4DFF-BD7C-17FC53B3BC3E}" presName="vert1" presStyleCnt="0"/>
      <dgm:spPr/>
    </dgm:pt>
    <dgm:pt modelId="{BD19D63F-31AC-42D7-A8FD-172A314F7130}" type="pres">
      <dgm:prSet presAssocID="{60EA4F1E-BA7E-4B89-A890-76732D392FF8}" presName="thickLine" presStyleLbl="alignNode1" presStyleIdx="2" presStyleCnt="7"/>
      <dgm:spPr/>
    </dgm:pt>
    <dgm:pt modelId="{1315DFB8-11F1-4697-AD89-720F44DB131A}" type="pres">
      <dgm:prSet presAssocID="{60EA4F1E-BA7E-4B89-A890-76732D392FF8}" presName="horz1" presStyleCnt="0"/>
      <dgm:spPr/>
    </dgm:pt>
    <dgm:pt modelId="{DF79B640-3D85-4780-A5FE-01AE6640056D}" type="pres">
      <dgm:prSet presAssocID="{60EA4F1E-BA7E-4B89-A890-76732D392FF8}" presName="tx1" presStyleLbl="revTx" presStyleIdx="2" presStyleCnt="7"/>
      <dgm:spPr/>
    </dgm:pt>
    <dgm:pt modelId="{24D41AE5-2D43-4706-9859-F5E665AC6776}" type="pres">
      <dgm:prSet presAssocID="{60EA4F1E-BA7E-4B89-A890-76732D392FF8}" presName="vert1" presStyleCnt="0"/>
      <dgm:spPr/>
    </dgm:pt>
    <dgm:pt modelId="{C1B94F0A-6724-4CD4-BE71-8316FA75792F}" type="pres">
      <dgm:prSet presAssocID="{6FB1841D-4D0C-4107-B25C-FAE46DF2AA2A}" presName="thickLine" presStyleLbl="alignNode1" presStyleIdx="3" presStyleCnt="7"/>
      <dgm:spPr/>
    </dgm:pt>
    <dgm:pt modelId="{F0993EF1-E14A-46A8-9121-3C26A08BCF41}" type="pres">
      <dgm:prSet presAssocID="{6FB1841D-4D0C-4107-B25C-FAE46DF2AA2A}" presName="horz1" presStyleCnt="0"/>
      <dgm:spPr/>
    </dgm:pt>
    <dgm:pt modelId="{7840BF68-E7EF-40E6-A9CA-D3999B4CF104}" type="pres">
      <dgm:prSet presAssocID="{6FB1841D-4D0C-4107-B25C-FAE46DF2AA2A}" presName="tx1" presStyleLbl="revTx" presStyleIdx="3" presStyleCnt="7"/>
      <dgm:spPr/>
    </dgm:pt>
    <dgm:pt modelId="{005DB5FD-B664-49E8-A670-EAE02E95F6E5}" type="pres">
      <dgm:prSet presAssocID="{6FB1841D-4D0C-4107-B25C-FAE46DF2AA2A}" presName="vert1" presStyleCnt="0"/>
      <dgm:spPr/>
    </dgm:pt>
    <dgm:pt modelId="{C00345C6-4F9A-4128-8E51-6416D0C11FFD}" type="pres">
      <dgm:prSet presAssocID="{9FDD87A1-107D-428C-8470-E48683DD4AB0}" presName="thickLine" presStyleLbl="alignNode1" presStyleIdx="4" presStyleCnt="7"/>
      <dgm:spPr/>
    </dgm:pt>
    <dgm:pt modelId="{080FCF88-AC0D-4420-B7EE-B8A78042DA06}" type="pres">
      <dgm:prSet presAssocID="{9FDD87A1-107D-428C-8470-E48683DD4AB0}" presName="horz1" presStyleCnt="0"/>
      <dgm:spPr/>
    </dgm:pt>
    <dgm:pt modelId="{7D177EB6-332D-4ADA-AFA4-EFF10DC9E22C}" type="pres">
      <dgm:prSet presAssocID="{9FDD87A1-107D-428C-8470-E48683DD4AB0}" presName="tx1" presStyleLbl="revTx" presStyleIdx="4" presStyleCnt="7"/>
      <dgm:spPr/>
    </dgm:pt>
    <dgm:pt modelId="{4098347D-C084-459D-81D0-501779EC5661}" type="pres">
      <dgm:prSet presAssocID="{9FDD87A1-107D-428C-8470-E48683DD4AB0}" presName="vert1" presStyleCnt="0"/>
      <dgm:spPr/>
    </dgm:pt>
    <dgm:pt modelId="{446AFECA-E103-428D-ABD6-6D579F2595A8}" type="pres">
      <dgm:prSet presAssocID="{5E792C5E-58F0-4713-920B-69F23F728E5F}" presName="thickLine" presStyleLbl="alignNode1" presStyleIdx="5" presStyleCnt="7"/>
      <dgm:spPr/>
    </dgm:pt>
    <dgm:pt modelId="{EBD23EC1-77DE-4AD2-949D-730EEB3B60B1}" type="pres">
      <dgm:prSet presAssocID="{5E792C5E-58F0-4713-920B-69F23F728E5F}" presName="horz1" presStyleCnt="0"/>
      <dgm:spPr/>
    </dgm:pt>
    <dgm:pt modelId="{914C8555-C914-4C08-9BB3-A1767C658F84}" type="pres">
      <dgm:prSet presAssocID="{5E792C5E-58F0-4713-920B-69F23F728E5F}" presName="tx1" presStyleLbl="revTx" presStyleIdx="5" presStyleCnt="7"/>
      <dgm:spPr/>
    </dgm:pt>
    <dgm:pt modelId="{8254BF1E-11E3-4ABC-8709-83EB24375614}" type="pres">
      <dgm:prSet presAssocID="{5E792C5E-58F0-4713-920B-69F23F728E5F}" presName="vert1" presStyleCnt="0"/>
      <dgm:spPr/>
    </dgm:pt>
    <dgm:pt modelId="{B9EA63EF-31BB-43F6-81E2-50D65063FE8F}" type="pres">
      <dgm:prSet presAssocID="{25B6ADFB-7DD6-49FD-9364-5D5327A840D3}" presName="thickLine" presStyleLbl="alignNode1" presStyleIdx="6" presStyleCnt="7"/>
      <dgm:spPr/>
    </dgm:pt>
    <dgm:pt modelId="{3383B0A0-00F5-41BD-A599-BBF6F40887FF}" type="pres">
      <dgm:prSet presAssocID="{25B6ADFB-7DD6-49FD-9364-5D5327A840D3}" presName="horz1" presStyleCnt="0"/>
      <dgm:spPr/>
    </dgm:pt>
    <dgm:pt modelId="{D45D35A8-7492-4C3F-8740-DBAABBD73B86}" type="pres">
      <dgm:prSet presAssocID="{25B6ADFB-7DD6-49FD-9364-5D5327A840D3}" presName="tx1" presStyleLbl="revTx" presStyleIdx="6" presStyleCnt="7"/>
      <dgm:spPr/>
    </dgm:pt>
    <dgm:pt modelId="{4B406CE7-D927-4486-ABB1-469BF916612E}" type="pres">
      <dgm:prSet presAssocID="{25B6ADFB-7DD6-49FD-9364-5D5327A840D3}" presName="vert1" presStyleCnt="0"/>
      <dgm:spPr/>
    </dgm:pt>
  </dgm:ptLst>
  <dgm:cxnLst>
    <dgm:cxn modelId="{9B96B701-32E0-4600-AC30-1AA9568213CD}" srcId="{F291AEA6-6DFC-4EF2-ACA8-5B9D3968F1E3}" destId="{2974B252-EBA9-4915-919A-F8508C35A9EE}" srcOrd="0" destOrd="0" parTransId="{AA93218C-FDE1-4EC7-B5AA-6CD81FD27DFE}" sibTransId="{76B3E3D6-DB9E-473F-8F36-BC210806A8A0}"/>
    <dgm:cxn modelId="{EA953C09-EFB9-48AF-B97E-468FE270DC54}" srcId="{F291AEA6-6DFC-4EF2-ACA8-5B9D3968F1E3}" destId="{9FDD87A1-107D-428C-8470-E48683DD4AB0}" srcOrd="4" destOrd="0" parTransId="{ADD0F520-2F66-4CB2-BE08-FBFD92E5133F}" sibTransId="{EF577D6E-2DC7-45B9-A6CA-54A25E598A59}"/>
    <dgm:cxn modelId="{08661A21-E1D5-4A71-8B2D-01F9FA295EFD}" srcId="{F291AEA6-6DFC-4EF2-ACA8-5B9D3968F1E3}" destId="{6FB1841D-4D0C-4107-B25C-FAE46DF2AA2A}" srcOrd="3" destOrd="0" parTransId="{1710726D-7EBA-4A23-8F02-528AE9A4B624}" sibTransId="{4DCF49B2-3527-4EE1-9B27-DD36E42527B4}"/>
    <dgm:cxn modelId="{57722223-7347-4E30-96A5-43F6DA8897A2}" type="presOf" srcId="{C31DA9D8-301B-4DFF-BD7C-17FC53B3BC3E}" destId="{C2AACA56-44C3-400F-8A52-9276145C7FF2}" srcOrd="0" destOrd="0" presId="urn:microsoft.com/office/officeart/2008/layout/LinedList"/>
    <dgm:cxn modelId="{4C656939-9255-4E1F-90B1-8BA21E8657F2}" srcId="{F291AEA6-6DFC-4EF2-ACA8-5B9D3968F1E3}" destId="{25B6ADFB-7DD6-49FD-9364-5D5327A840D3}" srcOrd="6" destOrd="0" parTransId="{AB1D61BA-20AA-46A3-8C14-88F41D36A036}" sibTransId="{F6AF8662-E08E-4460-A02F-6280FA7043CC}"/>
    <dgm:cxn modelId="{797FD939-F55F-46B6-B782-EAF100E9C897}" type="presOf" srcId="{5E792C5E-58F0-4713-920B-69F23F728E5F}" destId="{914C8555-C914-4C08-9BB3-A1767C658F84}" srcOrd="0" destOrd="0" presId="urn:microsoft.com/office/officeart/2008/layout/LinedList"/>
    <dgm:cxn modelId="{04A3C147-6BF9-4A7D-BB15-612F534E8B35}" type="presOf" srcId="{9FDD87A1-107D-428C-8470-E48683DD4AB0}" destId="{7D177EB6-332D-4ADA-AFA4-EFF10DC9E22C}" srcOrd="0" destOrd="0" presId="urn:microsoft.com/office/officeart/2008/layout/LinedList"/>
    <dgm:cxn modelId="{BAE8C747-128C-4902-8A11-E9249935FBE3}" type="presOf" srcId="{60EA4F1E-BA7E-4B89-A890-76732D392FF8}" destId="{DF79B640-3D85-4780-A5FE-01AE6640056D}" srcOrd="0" destOrd="0" presId="urn:microsoft.com/office/officeart/2008/layout/LinedList"/>
    <dgm:cxn modelId="{74784049-8DF0-4798-A104-45C88705F3CB}" type="presOf" srcId="{F291AEA6-6DFC-4EF2-ACA8-5B9D3968F1E3}" destId="{5160D1A7-2095-451B-AF3F-FCFC84D0445C}" srcOrd="0" destOrd="0" presId="urn:microsoft.com/office/officeart/2008/layout/LinedList"/>
    <dgm:cxn modelId="{D8BA4E62-AF14-4F18-8F31-832A607DFE58}" type="presOf" srcId="{2974B252-EBA9-4915-919A-F8508C35A9EE}" destId="{B556956D-AE63-44CC-ADF9-FD5728C33430}" srcOrd="0" destOrd="0" presId="urn:microsoft.com/office/officeart/2008/layout/LinedList"/>
    <dgm:cxn modelId="{0DC06170-F7DE-4619-AF72-78BE8AA0EB5A}" srcId="{F291AEA6-6DFC-4EF2-ACA8-5B9D3968F1E3}" destId="{60EA4F1E-BA7E-4B89-A890-76732D392FF8}" srcOrd="2" destOrd="0" parTransId="{9565ED23-7F6B-4C46-90ED-54F277BE6E2E}" sibTransId="{3DB65609-3C0C-4065-A4C7-8D5FF2EE0A2D}"/>
    <dgm:cxn modelId="{7CDE3781-733F-4364-9F9D-56265D5A98F2}" type="presOf" srcId="{25B6ADFB-7DD6-49FD-9364-5D5327A840D3}" destId="{D45D35A8-7492-4C3F-8740-DBAABBD73B86}" srcOrd="0" destOrd="0" presId="urn:microsoft.com/office/officeart/2008/layout/LinedList"/>
    <dgm:cxn modelId="{10C4FF84-DEA4-48C2-9D5E-1816E9ADEC38}" srcId="{F291AEA6-6DFC-4EF2-ACA8-5B9D3968F1E3}" destId="{C31DA9D8-301B-4DFF-BD7C-17FC53B3BC3E}" srcOrd="1" destOrd="0" parTransId="{B322CF30-3E78-41ED-9725-EBF63A385749}" sibTransId="{4BA230F1-8873-427E-818C-79902B56B77F}"/>
    <dgm:cxn modelId="{48C53CB5-50A5-413D-8733-867B1F467578}" srcId="{F291AEA6-6DFC-4EF2-ACA8-5B9D3968F1E3}" destId="{5E792C5E-58F0-4713-920B-69F23F728E5F}" srcOrd="5" destOrd="0" parTransId="{17677236-EDD5-4162-8032-24A4DE96A213}" sibTransId="{114A95D3-D4CF-48EC-B8CA-C58479A3A4D0}"/>
    <dgm:cxn modelId="{47A2C9FB-757B-4E73-A627-D06B23E4DA0C}" type="presOf" srcId="{6FB1841D-4D0C-4107-B25C-FAE46DF2AA2A}" destId="{7840BF68-E7EF-40E6-A9CA-D3999B4CF104}" srcOrd="0" destOrd="0" presId="urn:microsoft.com/office/officeart/2008/layout/LinedList"/>
    <dgm:cxn modelId="{E8830786-ED62-4704-87AF-F4757257AAF6}" type="presParOf" srcId="{5160D1A7-2095-451B-AF3F-FCFC84D0445C}" destId="{94A5C55C-0321-4C6D-AE0E-0A1DB939A677}" srcOrd="0" destOrd="0" presId="urn:microsoft.com/office/officeart/2008/layout/LinedList"/>
    <dgm:cxn modelId="{939AE10E-4B29-4B3A-87C9-D05757FBD9B2}" type="presParOf" srcId="{5160D1A7-2095-451B-AF3F-FCFC84D0445C}" destId="{8FFF4768-563E-44D9-A382-BCFAD23BE237}" srcOrd="1" destOrd="0" presId="urn:microsoft.com/office/officeart/2008/layout/LinedList"/>
    <dgm:cxn modelId="{17F85E05-768E-47D3-B267-C4AA987D5DE5}" type="presParOf" srcId="{8FFF4768-563E-44D9-A382-BCFAD23BE237}" destId="{B556956D-AE63-44CC-ADF9-FD5728C33430}" srcOrd="0" destOrd="0" presId="urn:microsoft.com/office/officeart/2008/layout/LinedList"/>
    <dgm:cxn modelId="{D6FC1AF0-FB58-4BAB-8F63-27D69EF88A51}" type="presParOf" srcId="{8FFF4768-563E-44D9-A382-BCFAD23BE237}" destId="{2B1EAA52-18DB-493E-9B81-67C5C5EE861D}" srcOrd="1" destOrd="0" presId="urn:microsoft.com/office/officeart/2008/layout/LinedList"/>
    <dgm:cxn modelId="{78035C0C-233F-4BE0-B3BE-06A3E13E2169}" type="presParOf" srcId="{5160D1A7-2095-451B-AF3F-FCFC84D0445C}" destId="{6AF4B703-E3CE-4A7D-9E20-AC0888400769}" srcOrd="2" destOrd="0" presId="urn:microsoft.com/office/officeart/2008/layout/LinedList"/>
    <dgm:cxn modelId="{0422A7C5-DDFB-4587-8BD0-1D7AC66A0D36}" type="presParOf" srcId="{5160D1A7-2095-451B-AF3F-FCFC84D0445C}" destId="{B915D790-7BCC-42A5-B91F-27528A4BA197}" srcOrd="3" destOrd="0" presId="urn:microsoft.com/office/officeart/2008/layout/LinedList"/>
    <dgm:cxn modelId="{3C440448-3356-479A-BFC5-42755581C047}" type="presParOf" srcId="{B915D790-7BCC-42A5-B91F-27528A4BA197}" destId="{C2AACA56-44C3-400F-8A52-9276145C7FF2}" srcOrd="0" destOrd="0" presId="urn:microsoft.com/office/officeart/2008/layout/LinedList"/>
    <dgm:cxn modelId="{E542D5E8-5BA8-42EE-B111-646F9F49A174}" type="presParOf" srcId="{B915D790-7BCC-42A5-B91F-27528A4BA197}" destId="{09BE5803-E57C-4FA0-9479-52732C120A60}" srcOrd="1" destOrd="0" presId="urn:microsoft.com/office/officeart/2008/layout/LinedList"/>
    <dgm:cxn modelId="{6F64D39C-ED9D-435C-B753-2B8B23DC9F9F}" type="presParOf" srcId="{5160D1A7-2095-451B-AF3F-FCFC84D0445C}" destId="{BD19D63F-31AC-42D7-A8FD-172A314F7130}" srcOrd="4" destOrd="0" presId="urn:microsoft.com/office/officeart/2008/layout/LinedList"/>
    <dgm:cxn modelId="{8787FB4B-3514-4421-BF3C-04B0D11CB22B}" type="presParOf" srcId="{5160D1A7-2095-451B-AF3F-FCFC84D0445C}" destId="{1315DFB8-11F1-4697-AD89-720F44DB131A}" srcOrd="5" destOrd="0" presId="urn:microsoft.com/office/officeart/2008/layout/LinedList"/>
    <dgm:cxn modelId="{4211FC09-453D-47EE-B6AF-3DFE7CC27351}" type="presParOf" srcId="{1315DFB8-11F1-4697-AD89-720F44DB131A}" destId="{DF79B640-3D85-4780-A5FE-01AE6640056D}" srcOrd="0" destOrd="0" presId="urn:microsoft.com/office/officeart/2008/layout/LinedList"/>
    <dgm:cxn modelId="{34FC2CD2-D02C-4B9C-8CD3-148675386FAF}" type="presParOf" srcId="{1315DFB8-11F1-4697-AD89-720F44DB131A}" destId="{24D41AE5-2D43-4706-9859-F5E665AC6776}" srcOrd="1" destOrd="0" presId="urn:microsoft.com/office/officeart/2008/layout/LinedList"/>
    <dgm:cxn modelId="{32431207-AC74-486B-8FED-607115372AD5}" type="presParOf" srcId="{5160D1A7-2095-451B-AF3F-FCFC84D0445C}" destId="{C1B94F0A-6724-4CD4-BE71-8316FA75792F}" srcOrd="6" destOrd="0" presId="urn:microsoft.com/office/officeart/2008/layout/LinedList"/>
    <dgm:cxn modelId="{49D92EB4-414E-4338-812E-AC9D25F18098}" type="presParOf" srcId="{5160D1A7-2095-451B-AF3F-FCFC84D0445C}" destId="{F0993EF1-E14A-46A8-9121-3C26A08BCF41}" srcOrd="7" destOrd="0" presId="urn:microsoft.com/office/officeart/2008/layout/LinedList"/>
    <dgm:cxn modelId="{DB1BAF06-99EF-472F-8A88-9F7D24A31421}" type="presParOf" srcId="{F0993EF1-E14A-46A8-9121-3C26A08BCF41}" destId="{7840BF68-E7EF-40E6-A9CA-D3999B4CF104}" srcOrd="0" destOrd="0" presId="urn:microsoft.com/office/officeart/2008/layout/LinedList"/>
    <dgm:cxn modelId="{9234AF32-44BF-4A14-A565-A2CD8D80956D}" type="presParOf" srcId="{F0993EF1-E14A-46A8-9121-3C26A08BCF41}" destId="{005DB5FD-B664-49E8-A670-EAE02E95F6E5}" srcOrd="1" destOrd="0" presId="urn:microsoft.com/office/officeart/2008/layout/LinedList"/>
    <dgm:cxn modelId="{6FF663D1-CC89-4C0C-8D8A-46E920AD09AE}" type="presParOf" srcId="{5160D1A7-2095-451B-AF3F-FCFC84D0445C}" destId="{C00345C6-4F9A-4128-8E51-6416D0C11FFD}" srcOrd="8" destOrd="0" presId="urn:microsoft.com/office/officeart/2008/layout/LinedList"/>
    <dgm:cxn modelId="{9635DCA1-C96F-42DC-97F2-9C4565B9F729}" type="presParOf" srcId="{5160D1A7-2095-451B-AF3F-FCFC84D0445C}" destId="{080FCF88-AC0D-4420-B7EE-B8A78042DA06}" srcOrd="9" destOrd="0" presId="urn:microsoft.com/office/officeart/2008/layout/LinedList"/>
    <dgm:cxn modelId="{FD7F5DC8-B0D0-4D05-8EF1-9DDFD331C1CC}" type="presParOf" srcId="{080FCF88-AC0D-4420-B7EE-B8A78042DA06}" destId="{7D177EB6-332D-4ADA-AFA4-EFF10DC9E22C}" srcOrd="0" destOrd="0" presId="urn:microsoft.com/office/officeart/2008/layout/LinedList"/>
    <dgm:cxn modelId="{CE9E0B3F-0787-4204-903A-1BC381AEB7C1}" type="presParOf" srcId="{080FCF88-AC0D-4420-B7EE-B8A78042DA06}" destId="{4098347D-C084-459D-81D0-501779EC5661}" srcOrd="1" destOrd="0" presId="urn:microsoft.com/office/officeart/2008/layout/LinedList"/>
    <dgm:cxn modelId="{92423749-3C27-42F0-AA9E-79DAEB9E8FBB}" type="presParOf" srcId="{5160D1A7-2095-451B-AF3F-FCFC84D0445C}" destId="{446AFECA-E103-428D-ABD6-6D579F2595A8}" srcOrd="10" destOrd="0" presId="urn:microsoft.com/office/officeart/2008/layout/LinedList"/>
    <dgm:cxn modelId="{9B17EF79-3A2E-4A4C-B03B-A772D7178243}" type="presParOf" srcId="{5160D1A7-2095-451B-AF3F-FCFC84D0445C}" destId="{EBD23EC1-77DE-4AD2-949D-730EEB3B60B1}" srcOrd="11" destOrd="0" presId="urn:microsoft.com/office/officeart/2008/layout/LinedList"/>
    <dgm:cxn modelId="{27E6F32B-38E2-4460-AECE-824F3AC93E86}" type="presParOf" srcId="{EBD23EC1-77DE-4AD2-949D-730EEB3B60B1}" destId="{914C8555-C914-4C08-9BB3-A1767C658F84}" srcOrd="0" destOrd="0" presId="urn:microsoft.com/office/officeart/2008/layout/LinedList"/>
    <dgm:cxn modelId="{87803A96-980D-4DFD-A858-8D2805C26F5B}" type="presParOf" srcId="{EBD23EC1-77DE-4AD2-949D-730EEB3B60B1}" destId="{8254BF1E-11E3-4ABC-8709-83EB24375614}" srcOrd="1" destOrd="0" presId="urn:microsoft.com/office/officeart/2008/layout/LinedList"/>
    <dgm:cxn modelId="{CA0D706E-1AF5-4870-85F5-8F56E28306B3}" type="presParOf" srcId="{5160D1A7-2095-451B-AF3F-FCFC84D0445C}" destId="{B9EA63EF-31BB-43F6-81E2-50D65063FE8F}" srcOrd="12" destOrd="0" presId="urn:microsoft.com/office/officeart/2008/layout/LinedList"/>
    <dgm:cxn modelId="{73F70FEA-BE23-4E77-BB00-129DCA07D0C2}" type="presParOf" srcId="{5160D1A7-2095-451B-AF3F-FCFC84D0445C}" destId="{3383B0A0-00F5-41BD-A599-BBF6F40887FF}" srcOrd="13" destOrd="0" presId="urn:microsoft.com/office/officeart/2008/layout/LinedList"/>
    <dgm:cxn modelId="{56BDFC14-79F2-4005-A855-50F7B4B2E4C4}" type="presParOf" srcId="{3383B0A0-00F5-41BD-A599-BBF6F40887FF}" destId="{D45D35A8-7492-4C3F-8740-DBAABBD73B86}" srcOrd="0" destOrd="0" presId="urn:microsoft.com/office/officeart/2008/layout/LinedList"/>
    <dgm:cxn modelId="{54567CDF-A288-4CB3-B95F-D8F4386981BB}" type="presParOf" srcId="{3383B0A0-00F5-41BD-A599-BBF6F40887FF}" destId="{4B406CE7-D927-4486-ABB1-469BF91661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7C6A713-885C-4268-8396-0BE14C4984AC}" type="doc">
      <dgm:prSet loTypeId="urn:microsoft.com/office/officeart/2005/8/layout/hList9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C0FA597-573F-4BF2-B9B7-6FBC10C0D9C3}">
      <dgm:prSet/>
      <dgm:spPr/>
      <dgm:t>
        <a:bodyPr/>
        <a:lstStyle/>
        <a:p>
          <a:r>
            <a:rPr lang="en-GB"/>
            <a:t>Legal provisions</a:t>
          </a:r>
          <a:endParaRPr lang="en-US"/>
        </a:p>
      </dgm:t>
    </dgm:pt>
    <dgm:pt modelId="{4BDDFCBA-0ECC-4AEB-B6D8-17C524120767}" type="parTrans" cxnId="{2856C5D2-1833-4B09-ABBB-5B8210F72BEE}">
      <dgm:prSet/>
      <dgm:spPr/>
      <dgm:t>
        <a:bodyPr/>
        <a:lstStyle/>
        <a:p>
          <a:endParaRPr lang="en-GB"/>
        </a:p>
      </dgm:t>
    </dgm:pt>
    <dgm:pt modelId="{99FEDF6E-E513-4EDA-B998-50ACF5FB836C}" type="sibTrans" cxnId="{2856C5D2-1833-4B09-ABBB-5B8210F72BEE}">
      <dgm:prSet/>
      <dgm:spPr/>
      <dgm:t>
        <a:bodyPr/>
        <a:lstStyle/>
        <a:p>
          <a:endParaRPr lang="en-GB"/>
        </a:p>
      </dgm:t>
    </dgm:pt>
    <dgm:pt modelId="{A3226FF9-19E2-4653-8499-301F0F6C523C}">
      <dgm:prSet/>
      <dgm:spPr/>
      <dgm:t>
        <a:bodyPr/>
        <a:lstStyle/>
        <a:p>
          <a:r>
            <a:rPr lang="en-GB" dirty="0"/>
            <a:t>Limited provisions for the promotion of good governance.</a:t>
          </a:r>
          <a:endParaRPr lang="en-US" dirty="0"/>
        </a:p>
      </dgm:t>
    </dgm:pt>
    <dgm:pt modelId="{CCFA93B2-D78B-4EAF-9854-2CC64E790D83}" type="parTrans" cxnId="{3878907F-33C9-4969-850F-281818B1F4A9}">
      <dgm:prSet/>
      <dgm:spPr/>
      <dgm:t>
        <a:bodyPr/>
        <a:lstStyle/>
        <a:p>
          <a:endParaRPr lang="en-GB"/>
        </a:p>
      </dgm:t>
    </dgm:pt>
    <dgm:pt modelId="{6D44CA4B-7B14-4362-B3AC-96D3D7360ADF}" type="sibTrans" cxnId="{3878907F-33C9-4969-850F-281818B1F4A9}">
      <dgm:prSet/>
      <dgm:spPr/>
      <dgm:t>
        <a:bodyPr/>
        <a:lstStyle/>
        <a:p>
          <a:endParaRPr lang="en-GB"/>
        </a:p>
      </dgm:t>
    </dgm:pt>
    <dgm:pt modelId="{BAD71E18-440D-413F-BBCB-AE10DFB1B5C5}">
      <dgm:prSet/>
      <dgm:spPr/>
      <dgm:t>
        <a:bodyPr/>
        <a:lstStyle/>
        <a:p>
          <a:r>
            <a:rPr lang="en-GB"/>
            <a:t>Governance codes</a:t>
          </a:r>
          <a:endParaRPr lang="en-US"/>
        </a:p>
      </dgm:t>
    </dgm:pt>
    <dgm:pt modelId="{C28F6A4A-6A80-4CB0-9FEF-DA0D5D16D1D4}" type="parTrans" cxnId="{1D9E100B-B2B3-4C9B-90C5-9FD898CC83D6}">
      <dgm:prSet/>
      <dgm:spPr/>
      <dgm:t>
        <a:bodyPr/>
        <a:lstStyle/>
        <a:p>
          <a:endParaRPr lang="en-GB"/>
        </a:p>
      </dgm:t>
    </dgm:pt>
    <dgm:pt modelId="{B1E7B86F-D576-4231-8623-BF6C10BEC17E}" type="sibTrans" cxnId="{1D9E100B-B2B3-4C9B-90C5-9FD898CC83D6}">
      <dgm:prSet/>
      <dgm:spPr/>
      <dgm:t>
        <a:bodyPr/>
        <a:lstStyle/>
        <a:p>
          <a:endParaRPr lang="en-GB"/>
        </a:p>
      </dgm:t>
    </dgm:pt>
    <dgm:pt modelId="{E9F4A0FC-734B-49B7-86E4-E7C232780EC2}">
      <dgm:prSet/>
      <dgm:spPr/>
      <dgm:t>
        <a:bodyPr/>
        <a:lstStyle/>
        <a:p>
          <a:r>
            <a:rPr lang="en-GB" dirty="0"/>
            <a:t>More detailed provisions for the promotion of good governance. </a:t>
          </a:r>
          <a:endParaRPr lang="en-US" dirty="0"/>
        </a:p>
      </dgm:t>
    </dgm:pt>
    <dgm:pt modelId="{7362E895-D6B1-420B-A3AC-AB03884E792C}" type="parTrans" cxnId="{D3B29C31-43FC-46B9-8128-BBB2D1576567}">
      <dgm:prSet/>
      <dgm:spPr/>
      <dgm:t>
        <a:bodyPr/>
        <a:lstStyle/>
        <a:p>
          <a:endParaRPr lang="en-GB"/>
        </a:p>
      </dgm:t>
    </dgm:pt>
    <dgm:pt modelId="{5065FA54-3CB7-4BE9-8304-149FAEF7A7EE}" type="sibTrans" cxnId="{D3B29C31-43FC-46B9-8128-BBB2D1576567}">
      <dgm:prSet/>
      <dgm:spPr/>
      <dgm:t>
        <a:bodyPr/>
        <a:lstStyle/>
        <a:p>
          <a:endParaRPr lang="en-GB"/>
        </a:p>
      </dgm:t>
    </dgm:pt>
    <dgm:pt modelId="{981D4CE8-F50D-4D66-AC25-56F72B5C5B1B}" type="pres">
      <dgm:prSet presAssocID="{47C6A713-885C-4268-8396-0BE14C4984AC}" presName="list" presStyleCnt="0">
        <dgm:presLayoutVars>
          <dgm:dir/>
          <dgm:animLvl val="lvl"/>
        </dgm:presLayoutVars>
      </dgm:prSet>
      <dgm:spPr/>
    </dgm:pt>
    <dgm:pt modelId="{01BB748E-394C-4A7E-950E-8BD29CFE7737}" type="pres">
      <dgm:prSet presAssocID="{2C0FA597-573F-4BF2-B9B7-6FBC10C0D9C3}" presName="posSpace" presStyleCnt="0"/>
      <dgm:spPr/>
    </dgm:pt>
    <dgm:pt modelId="{6EF542BA-F5D7-4CF0-AADC-61A4DD3235AE}" type="pres">
      <dgm:prSet presAssocID="{2C0FA597-573F-4BF2-B9B7-6FBC10C0D9C3}" presName="vertFlow" presStyleCnt="0"/>
      <dgm:spPr/>
    </dgm:pt>
    <dgm:pt modelId="{5C45C3F2-E2F2-433D-A248-B0435AC9AA87}" type="pres">
      <dgm:prSet presAssocID="{2C0FA597-573F-4BF2-B9B7-6FBC10C0D9C3}" presName="topSpace" presStyleCnt="0"/>
      <dgm:spPr/>
    </dgm:pt>
    <dgm:pt modelId="{3FCD5563-9876-4738-9061-782C27A95074}" type="pres">
      <dgm:prSet presAssocID="{2C0FA597-573F-4BF2-B9B7-6FBC10C0D9C3}" presName="firstComp" presStyleCnt="0"/>
      <dgm:spPr/>
    </dgm:pt>
    <dgm:pt modelId="{6D4CED35-85C0-4A7B-B232-5F8715352DFF}" type="pres">
      <dgm:prSet presAssocID="{2C0FA597-573F-4BF2-B9B7-6FBC10C0D9C3}" presName="firstChild" presStyleLbl="bgAccFollowNode1" presStyleIdx="0" presStyleCnt="2"/>
      <dgm:spPr/>
    </dgm:pt>
    <dgm:pt modelId="{4042B76D-CE9F-4B20-B6C6-79B9D6076B5A}" type="pres">
      <dgm:prSet presAssocID="{2C0FA597-573F-4BF2-B9B7-6FBC10C0D9C3}" presName="firstChildTx" presStyleLbl="bgAccFollowNode1" presStyleIdx="0" presStyleCnt="2">
        <dgm:presLayoutVars>
          <dgm:bulletEnabled val="1"/>
        </dgm:presLayoutVars>
      </dgm:prSet>
      <dgm:spPr/>
    </dgm:pt>
    <dgm:pt modelId="{FDEDBCF9-A143-4D3C-8719-6DFD774A3140}" type="pres">
      <dgm:prSet presAssocID="{2C0FA597-573F-4BF2-B9B7-6FBC10C0D9C3}" presName="negSpace" presStyleCnt="0"/>
      <dgm:spPr/>
    </dgm:pt>
    <dgm:pt modelId="{F8381556-5A3D-4EE9-9F08-6B0B5BA40460}" type="pres">
      <dgm:prSet presAssocID="{2C0FA597-573F-4BF2-B9B7-6FBC10C0D9C3}" presName="circle" presStyleLbl="node1" presStyleIdx="0" presStyleCnt="2"/>
      <dgm:spPr/>
    </dgm:pt>
    <dgm:pt modelId="{BB3A1942-C8F6-42A2-B1AC-C437AF6A25C3}" type="pres">
      <dgm:prSet presAssocID="{99FEDF6E-E513-4EDA-B998-50ACF5FB836C}" presName="transSpace" presStyleCnt="0"/>
      <dgm:spPr/>
    </dgm:pt>
    <dgm:pt modelId="{56818641-5372-42DF-8F61-5141E97175C7}" type="pres">
      <dgm:prSet presAssocID="{BAD71E18-440D-413F-BBCB-AE10DFB1B5C5}" presName="posSpace" presStyleCnt="0"/>
      <dgm:spPr/>
    </dgm:pt>
    <dgm:pt modelId="{3D512AB3-2E1C-4A5B-B2E8-AC01A840CE70}" type="pres">
      <dgm:prSet presAssocID="{BAD71E18-440D-413F-BBCB-AE10DFB1B5C5}" presName="vertFlow" presStyleCnt="0"/>
      <dgm:spPr/>
    </dgm:pt>
    <dgm:pt modelId="{B7EA6273-D833-4DBF-A24D-2215E891F7AE}" type="pres">
      <dgm:prSet presAssocID="{BAD71E18-440D-413F-BBCB-AE10DFB1B5C5}" presName="topSpace" presStyleCnt="0"/>
      <dgm:spPr/>
    </dgm:pt>
    <dgm:pt modelId="{5063E584-BD80-4CB3-B387-7D14F66C7330}" type="pres">
      <dgm:prSet presAssocID="{BAD71E18-440D-413F-BBCB-AE10DFB1B5C5}" presName="firstComp" presStyleCnt="0"/>
      <dgm:spPr/>
    </dgm:pt>
    <dgm:pt modelId="{6F5A20C6-A31D-417B-90F2-D67F539A20CF}" type="pres">
      <dgm:prSet presAssocID="{BAD71E18-440D-413F-BBCB-AE10DFB1B5C5}" presName="firstChild" presStyleLbl="bgAccFollowNode1" presStyleIdx="1" presStyleCnt="2"/>
      <dgm:spPr/>
    </dgm:pt>
    <dgm:pt modelId="{D267642B-8B59-4EAD-97A9-D528219470FB}" type="pres">
      <dgm:prSet presAssocID="{BAD71E18-440D-413F-BBCB-AE10DFB1B5C5}" presName="firstChildTx" presStyleLbl="bgAccFollowNode1" presStyleIdx="1" presStyleCnt="2">
        <dgm:presLayoutVars>
          <dgm:bulletEnabled val="1"/>
        </dgm:presLayoutVars>
      </dgm:prSet>
      <dgm:spPr/>
    </dgm:pt>
    <dgm:pt modelId="{D7E8305D-8845-4776-9AE8-455BAA4014FA}" type="pres">
      <dgm:prSet presAssocID="{BAD71E18-440D-413F-BBCB-AE10DFB1B5C5}" presName="negSpace" presStyleCnt="0"/>
      <dgm:spPr/>
    </dgm:pt>
    <dgm:pt modelId="{C3D904EA-3719-4168-93C6-78382F2E371F}" type="pres">
      <dgm:prSet presAssocID="{BAD71E18-440D-413F-BBCB-AE10DFB1B5C5}" presName="circle" presStyleLbl="node1" presStyleIdx="1" presStyleCnt="2"/>
      <dgm:spPr/>
    </dgm:pt>
  </dgm:ptLst>
  <dgm:cxnLst>
    <dgm:cxn modelId="{1D9E100B-B2B3-4C9B-90C5-9FD898CC83D6}" srcId="{47C6A713-885C-4268-8396-0BE14C4984AC}" destId="{BAD71E18-440D-413F-BBCB-AE10DFB1B5C5}" srcOrd="1" destOrd="0" parTransId="{C28F6A4A-6A80-4CB0-9FEF-DA0D5D16D1D4}" sibTransId="{B1E7B86F-D576-4231-8623-BF6C10BEC17E}"/>
    <dgm:cxn modelId="{D3B29C31-43FC-46B9-8128-BBB2D1576567}" srcId="{BAD71E18-440D-413F-BBCB-AE10DFB1B5C5}" destId="{E9F4A0FC-734B-49B7-86E4-E7C232780EC2}" srcOrd="0" destOrd="0" parTransId="{7362E895-D6B1-420B-A3AC-AB03884E792C}" sibTransId="{5065FA54-3CB7-4BE9-8304-149FAEF7A7EE}"/>
    <dgm:cxn modelId="{72D74253-3C8A-4559-AA54-1374A392465C}" type="presOf" srcId="{E9F4A0FC-734B-49B7-86E4-E7C232780EC2}" destId="{6F5A20C6-A31D-417B-90F2-D67F539A20CF}" srcOrd="0" destOrd="0" presId="urn:microsoft.com/office/officeart/2005/8/layout/hList9"/>
    <dgm:cxn modelId="{22055053-C0FE-4FA1-BD58-ECCEE1704AE6}" type="presOf" srcId="{A3226FF9-19E2-4653-8499-301F0F6C523C}" destId="{6D4CED35-85C0-4A7B-B232-5F8715352DFF}" srcOrd="0" destOrd="0" presId="urn:microsoft.com/office/officeart/2005/8/layout/hList9"/>
    <dgm:cxn modelId="{D9409762-593B-48B2-9EC5-E79D59BEEFAC}" type="presOf" srcId="{47C6A713-885C-4268-8396-0BE14C4984AC}" destId="{981D4CE8-F50D-4D66-AC25-56F72B5C5B1B}" srcOrd="0" destOrd="0" presId="urn:microsoft.com/office/officeart/2005/8/layout/hList9"/>
    <dgm:cxn modelId="{9E191969-D36F-45A5-AD8B-D9DA1B953BBB}" type="presOf" srcId="{BAD71E18-440D-413F-BBCB-AE10DFB1B5C5}" destId="{C3D904EA-3719-4168-93C6-78382F2E371F}" srcOrd="0" destOrd="0" presId="urn:microsoft.com/office/officeart/2005/8/layout/hList9"/>
    <dgm:cxn modelId="{C5485F73-076A-45DD-A4ED-B19BBB5DB92F}" type="presOf" srcId="{A3226FF9-19E2-4653-8499-301F0F6C523C}" destId="{4042B76D-CE9F-4B20-B6C6-79B9D6076B5A}" srcOrd="1" destOrd="0" presId="urn:microsoft.com/office/officeart/2005/8/layout/hList9"/>
    <dgm:cxn modelId="{208D257E-20E0-4C8B-8F78-961408FFDE18}" type="presOf" srcId="{E9F4A0FC-734B-49B7-86E4-E7C232780EC2}" destId="{D267642B-8B59-4EAD-97A9-D528219470FB}" srcOrd="1" destOrd="0" presId="urn:microsoft.com/office/officeart/2005/8/layout/hList9"/>
    <dgm:cxn modelId="{3878907F-33C9-4969-850F-281818B1F4A9}" srcId="{2C0FA597-573F-4BF2-B9B7-6FBC10C0D9C3}" destId="{A3226FF9-19E2-4653-8499-301F0F6C523C}" srcOrd="0" destOrd="0" parTransId="{CCFA93B2-D78B-4EAF-9854-2CC64E790D83}" sibTransId="{6D44CA4B-7B14-4362-B3AC-96D3D7360ADF}"/>
    <dgm:cxn modelId="{2856C5D2-1833-4B09-ABBB-5B8210F72BEE}" srcId="{47C6A713-885C-4268-8396-0BE14C4984AC}" destId="{2C0FA597-573F-4BF2-B9B7-6FBC10C0D9C3}" srcOrd="0" destOrd="0" parTransId="{4BDDFCBA-0ECC-4AEB-B6D8-17C524120767}" sibTransId="{99FEDF6E-E513-4EDA-B998-50ACF5FB836C}"/>
    <dgm:cxn modelId="{25C750D7-60CE-4CE4-8046-867C5EEA8F13}" type="presOf" srcId="{2C0FA597-573F-4BF2-B9B7-6FBC10C0D9C3}" destId="{F8381556-5A3D-4EE9-9F08-6B0B5BA40460}" srcOrd="0" destOrd="0" presId="urn:microsoft.com/office/officeart/2005/8/layout/hList9"/>
    <dgm:cxn modelId="{E8E35A96-9915-4109-A3A1-7DA9EEAB75D8}" type="presParOf" srcId="{981D4CE8-F50D-4D66-AC25-56F72B5C5B1B}" destId="{01BB748E-394C-4A7E-950E-8BD29CFE7737}" srcOrd="0" destOrd="0" presId="urn:microsoft.com/office/officeart/2005/8/layout/hList9"/>
    <dgm:cxn modelId="{ABB409A2-3D7E-4137-A927-F2ADCE5AFECB}" type="presParOf" srcId="{981D4CE8-F50D-4D66-AC25-56F72B5C5B1B}" destId="{6EF542BA-F5D7-4CF0-AADC-61A4DD3235AE}" srcOrd="1" destOrd="0" presId="urn:microsoft.com/office/officeart/2005/8/layout/hList9"/>
    <dgm:cxn modelId="{7FBA801C-8C45-4667-9B0C-862420A58B7F}" type="presParOf" srcId="{6EF542BA-F5D7-4CF0-AADC-61A4DD3235AE}" destId="{5C45C3F2-E2F2-433D-A248-B0435AC9AA87}" srcOrd="0" destOrd="0" presId="urn:microsoft.com/office/officeart/2005/8/layout/hList9"/>
    <dgm:cxn modelId="{81669551-78B2-498E-85A8-CD226DBEEA2F}" type="presParOf" srcId="{6EF542BA-F5D7-4CF0-AADC-61A4DD3235AE}" destId="{3FCD5563-9876-4738-9061-782C27A95074}" srcOrd="1" destOrd="0" presId="urn:microsoft.com/office/officeart/2005/8/layout/hList9"/>
    <dgm:cxn modelId="{A3F94030-EFBE-4704-9DF8-745D30023D33}" type="presParOf" srcId="{3FCD5563-9876-4738-9061-782C27A95074}" destId="{6D4CED35-85C0-4A7B-B232-5F8715352DFF}" srcOrd="0" destOrd="0" presId="urn:microsoft.com/office/officeart/2005/8/layout/hList9"/>
    <dgm:cxn modelId="{98A7E857-C7E2-4673-B61F-E3754DBA0CFB}" type="presParOf" srcId="{3FCD5563-9876-4738-9061-782C27A95074}" destId="{4042B76D-CE9F-4B20-B6C6-79B9D6076B5A}" srcOrd="1" destOrd="0" presId="urn:microsoft.com/office/officeart/2005/8/layout/hList9"/>
    <dgm:cxn modelId="{55B60112-A9AE-4E61-B530-E4A342CDDE0E}" type="presParOf" srcId="{981D4CE8-F50D-4D66-AC25-56F72B5C5B1B}" destId="{FDEDBCF9-A143-4D3C-8719-6DFD774A3140}" srcOrd="2" destOrd="0" presId="urn:microsoft.com/office/officeart/2005/8/layout/hList9"/>
    <dgm:cxn modelId="{D5C6C5CE-A5E2-4C48-92DB-F490F08CE8A8}" type="presParOf" srcId="{981D4CE8-F50D-4D66-AC25-56F72B5C5B1B}" destId="{F8381556-5A3D-4EE9-9F08-6B0B5BA40460}" srcOrd="3" destOrd="0" presId="urn:microsoft.com/office/officeart/2005/8/layout/hList9"/>
    <dgm:cxn modelId="{F9D9E607-1448-49B0-B2A9-291A2A36719F}" type="presParOf" srcId="{981D4CE8-F50D-4D66-AC25-56F72B5C5B1B}" destId="{BB3A1942-C8F6-42A2-B1AC-C437AF6A25C3}" srcOrd="4" destOrd="0" presId="urn:microsoft.com/office/officeart/2005/8/layout/hList9"/>
    <dgm:cxn modelId="{FF098168-5E6E-4732-90B7-58F93541562D}" type="presParOf" srcId="{981D4CE8-F50D-4D66-AC25-56F72B5C5B1B}" destId="{56818641-5372-42DF-8F61-5141E97175C7}" srcOrd="5" destOrd="0" presId="urn:microsoft.com/office/officeart/2005/8/layout/hList9"/>
    <dgm:cxn modelId="{20FD0A46-E037-4A45-B2C7-898357285B5D}" type="presParOf" srcId="{981D4CE8-F50D-4D66-AC25-56F72B5C5B1B}" destId="{3D512AB3-2E1C-4A5B-B2E8-AC01A840CE70}" srcOrd="6" destOrd="0" presId="urn:microsoft.com/office/officeart/2005/8/layout/hList9"/>
    <dgm:cxn modelId="{3AE506E6-7D53-4BE7-879E-57955F6BAEC8}" type="presParOf" srcId="{3D512AB3-2E1C-4A5B-B2E8-AC01A840CE70}" destId="{B7EA6273-D833-4DBF-A24D-2215E891F7AE}" srcOrd="0" destOrd="0" presId="urn:microsoft.com/office/officeart/2005/8/layout/hList9"/>
    <dgm:cxn modelId="{5C083D9A-844E-4EA2-9BEA-918232C385E3}" type="presParOf" srcId="{3D512AB3-2E1C-4A5B-B2E8-AC01A840CE70}" destId="{5063E584-BD80-4CB3-B387-7D14F66C7330}" srcOrd="1" destOrd="0" presId="urn:microsoft.com/office/officeart/2005/8/layout/hList9"/>
    <dgm:cxn modelId="{69BB7822-2745-49F3-985B-CA4A258912F0}" type="presParOf" srcId="{5063E584-BD80-4CB3-B387-7D14F66C7330}" destId="{6F5A20C6-A31D-417B-90F2-D67F539A20CF}" srcOrd="0" destOrd="0" presId="urn:microsoft.com/office/officeart/2005/8/layout/hList9"/>
    <dgm:cxn modelId="{CA18D171-9EC0-4189-9587-4A9C8E8A2AFC}" type="presParOf" srcId="{5063E584-BD80-4CB3-B387-7D14F66C7330}" destId="{D267642B-8B59-4EAD-97A9-D528219470FB}" srcOrd="1" destOrd="0" presId="urn:microsoft.com/office/officeart/2005/8/layout/hList9"/>
    <dgm:cxn modelId="{91586ADE-E9FC-4CE8-8E8E-A524B9AC7560}" type="presParOf" srcId="{981D4CE8-F50D-4D66-AC25-56F72B5C5B1B}" destId="{D7E8305D-8845-4776-9AE8-455BAA4014FA}" srcOrd="7" destOrd="0" presId="urn:microsoft.com/office/officeart/2005/8/layout/hList9"/>
    <dgm:cxn modelId="{B0138614-7F18-4AD6-BABE-D376E2B7A73C}" type="presParOf" srcId="{981D4CE8-F50D-4D66-AC25-56F72B5C5B1B}" destId="{C3D904EA-3719-4168-93C6-78382F2E371F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21BCD95-732F-446E-BF65-BFD8F6C673CA}" type="doc">
      <dgm:prSet loTypeId="urn:microsoft.com/office/officeart/2005/8/layout/hList7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GB"/>
        </a:p>
      </dgm:t>
    </dgm:pt>
    <dgm:pt modelId="{4E20F329-B3A3-4BBF-8547-4956FC058A0D}">
      <dgm:prSet/>
      <dgm:spPr/>
      <dgm:t>
        <a:bodyPr/>
        <a:lstStyle/>
        <a:p>
          <a:r>
            <a:rPr lang="en-GB"/>
            <a:t>Types by functions </a:t>
          </a:r>
          <a:endParaRPr lang="en-US"/>
        </a:p>
      </dgm:t>
    </dgm:pt>
    <dgm:pt modelId="{F44974C4-A7FA-459B-8810-47729BA0B280}" type="parTrans" cxnId="{2022AC79-F3FA-44CA-981A-0A8107592B80}">
      <dgm:prSet/>
      <dgm:spPr/>
      <dgm:t>
        <a:bodyPr/>
        <a:lstStyle/>
        <a:p>
          <a:endParaRPr lang="en-GB"/>
        </a:p>
      </dgm:t>
    </dgm:pt>
    <dgm:pt modelId="{04B55CD0-211B-44AA-94E5-DF8CF3F63902}" type="sibTrans" cxnId="{2022AC79-F3FA-44CA-981A-0A8107592B80}">
      <dgm:prSet/>
      <dgm:spPr/>
      <dgm:t>
        <a:bodyPr/>
        <a:lstStyle/>
        <a:p>
          <a:endParaRPr lang="en-GB"/>
        </a:p>
      </dgm:t>
    </dgm:pt>
    <dgm:pt modelId="{FA5A0C66-1E9F-4B4E-AC9A-4FC90AD807FE}">
      <dgm:prSet/>
      <dgm:spPr/>
      <dgm:t>
        <a:bodyPr/>
        <a:lstStyle/>
        <a:p>
          <a:r>
            <a:rPr lang="en-GB"/>
            <a:t>Lending/investing markets</a:t>
          </a:r>
          <a:endParaRPr lang="en-US"/>
        </a:p>
      </dgm:t>
    </dgm:pt>
    <dgm:pt modelId="{F74F14CC-CB6E-45C6-92B1-C343EEFC60E4}" type="parTrans" cxnId="{2BED6864-9517-4F6D-AC4A-8CBBACCE89B0}">
      <dgm:prSet/>
      <dgm:spPr/>
      <dgm:t>
        <a:bodyPr/>
        <a:lstStyle/>
        <a:p>
          <a:endParaRPr lang="en-GB"/>
        </a:p>
      </dgm:t>
    </dgm:pt>
    <dgm:pt modelId="{069D52CE-E9C2-4346-966A-8500446EF67B}" type="sibTrans" cxnId="{2BED6864-9517-4F6D-AC4A-8CBBACCE89B0}">
      <dgm:prSet/>
      <dgm:spPr/>
      <dgm:t>
        <a:bodyPr/>
        <a:lstStyle/>
        <a:p>
          <a:endParaRPr lang="en-GB"/>
        </a:p>
      </dgm:t>
    </dgm:pt>
    <dgm:pt modelId="{5673F180-7EE9-424F-A75D-3ACF5B447858}">
      <dgm:prSet/>
      <dgm:spPr/>
      <dgm:t>
        <a:bodyPr/>
        <a:lstStyle/>
        <a:p>
          <a:r>
            <a:rPr lang="en-US"/>
            <a:t>Foreign exchange markets</a:t>
          </a:r>
        </a:p>
      </dgm:t>
    </dgm:pt>
    <dgm:pt modelId="{8844667C-8FDB-48DB-9049-C14AB487D1B3}" type="parTrans" cxnId="{6FE5D4AD-BB8B-450A-9A00-CB4A997B44FC}">
      <dgm:prSet/>
      <dgm:spPr/>
      <dgm:t>
        <a:bodyPr/>
        <a:lstStyle/>
        <a:p>
          <a:endParaRPr lang="en-GB"/>
        </a:p>
      </dgm:t>
    </dgm:pt>
    <dgm:pt modelId="{42BCDAD4-70E0-4CFE-8985-47DEA9289239}" type="sibTrans" cxnId="{6FE5D4AD-BB8B-450A-9A00-CB4A997B44FC}">
      <dgm:prSet/>
      <dgm:spPr/>
      <dgm:t>
        <a:bodyPr/>
        <a:lstStyle/>
        <a:p>
          <a:endParaRPr lang="en-GB"/>
        </a:p>
      </dgm:t>
    </dgm:pt>
    <dgm:pt modelId="{9928D635-A047-4D82-BB64-6912D8FB62E4}">
      <dgm:prSet/>
      <dgm:spPr/>
      <dgm:t>
        <a:bodyPr/>
        <a:lstStyle/>
        <a:p>
          <a:r>
            <a:rPr lang="en-US"/>
            <a:t>Insurance markets</a:t>
          </a:r>
        </a:p>
      </dgm:t>
    </dgm:pt>
    <dgm:pt modelId="{2F63D93F-8C03-4B3D-AB9D-8E48645B4053}" type="parTrans" cxnId="{B7946337-A43E-4FC1-8BA2-3EAC38C26A68}">
      <dgm:prSet/>
      <dgm:spPr/>
      <dgm:t>
        <a:bodyPr/>
        <a:lstStyle/>
        <a:p>
          <a:endParaRPr lang="en-GB"/>
        </a:p>
      </dgm:t>
    </dgm:pt>
    <dgm:pt modelId="{54CBB960-A25F-4891-97A8-D042E6BD046F}" type="sibTrans" cxnId="{B7946337-A43E-4FC1-8BA2-3EAC38C26A68}">
      <dgm:prSet/>
      <dgm:spPr/>
      <dgm:t>
        <a:bodyPr/>
        <a:lstStyle/>
        <a:p>
          <a:endParaRPr lang="en-GB"/>
        </a:p>
      </dgm:t>
    </dgm:pt>
    <dgm:pt modelId="{0A8DD66E-ED09-46AE-B49E-4396CCC22945}">
      <dgm:prSet/>
      <dgm:spPr/>
      <dgm:t>
        <a:bodyPr/>
        <a:lstStyle/>
        <a:p>
          <a:r>
            <a:rPr lang="en-US" dirty="0"/>
            <a:t>Types by maturity of funds</a:t>
          </a:r>
        </a:p>
      </dgm:t>
    </dgm:pt>
    <dgm:pt modelId="{C6A33A91-E7D7-4AE7-B512-63288F9F58B8}" type="parTrans" cxnId="{9F1497FA-1AD0-4EC1-92E0-571D111E9FFF}">
      <dgm:prSet/>
      <dgm:spPr/>
      <dgm:t>
        <a:bodyPr/>
        <a:lstStyle/>
        <a:p>
          <a:endParaRPr lang="en-GB"/>
        </a:p>
      </dgm:t>
    </dgm:pt>
    <dgm:pt modelId="{ABA7A375-06EC-4AA4-9156-1316A49C659D}" type="sibTrans" cxnId="{9F1497FA-1AD0-4EC1-92E0-571D111E9FFF}">
      <dgm:prSet/>
      <dgm:spPr/>
      <dgm:t>
        <a:bodyPr/>
        <a:lstStyle/>
        <a:p>
          <a:endParaRPr lang="en-GB"/>
        </a:p>
      </dgm:t>
    </dgm:pt>
    <dgm:pt modelId="{17ABC2FE-E2A2-4765-ABB0-2737126B83D9}">
      <dgm:prSet/>
      <dgm:spPr/>
      <dgm:t>
        <a:bodyPr/>
        <a:lstStyle/>
        <a:p>
          <a:r>
            <a:rPr lang="en-US"/>
            <a:t>Money markets</a:t>
          </a:r>
        </a:p>
      </dgm:t>
    </dgm:pt>
    <dgm:pt modelId="{1E93E13B-5D56-4438-B4A9-B2CC68192F99}" type="parTrans" cxnId="{DEB86D2B-25D7-436F-9ABC-75B725450366}">
      <dgm:prSet/>
      <dgm:spPr/>
      <dgm:t>
        <a:bodyPr/>
        <a:lstStyle/>
        <a:p>
          <a:endParaRPr lang="en-GB"/>
        </a:p>
      </dgm:t>
    </dgm:pt>
    <dgm:pt modelId="{B5844F29-0975-4B03-BA76-6BA90219FE2F}" type="sibTrans" cxnId="{DEB86D2B-25D7-436F-9ABC-75B725450366}">
      <dgm:prSet/>
      <dgm:spPr/>
      <dgm:t>
        <a:bodyPr/>
        <a:lstStyle/>
        <a:p>
          <a:endParaRPr lang="en-GB"/>
        </a:p>
      </dgm:t>
    </dgm:pt>
    <dgm:pt modelId="{1EBFC5BF-FBF3-417C-BED4-DDAA70BF92A7}">
      <dgm:prSet/>
      <dgm:spPr/>
      <dgm:t>
        <a:bodyPr/>
        <a:lstStyle/>
        <a:p>
          <a:r>
            <a:rPr lang="en-US"/>
            <a:t>Capital markets</a:t>
          </a:r>
        </a:p>
      </dgm:t>
    </dgm:pt>
    <dgm:pt modelId="{B8E0453D-ECA9-4C19-99F5-4D6870ACB2A6}" type="parTrans" cxnId="{48F67197-E889-4221-87D1-1C9EDD444749}">
      <dgm:prSet/>
      <dgm:spPr/>
      <dgm:t>
        <a:bodyPr/>
        <a:lstStyle/>
        <a:p>
          <a:endParaRPr lang="en-GB"/>
        </a:p>
      </dgm:t>
    </dgm:pt>
    <dgm:pt modelId="{7278128D-C6C1-4717-8881-81C7AC73E934}" type="sibTrans" cxnId="{48F67197-E889-4221-87D1-1C9EDD444749}">
      <dgm:prSet/>
      <dgm:spPr/>
      <dgm:t>
        <a:bodyPr/>
        <a:lstStyle/>
        <a:p>
          <a:endParaRPr lang="en-GB"/>
        </a:p>
      </dgm:t>
    </dgm:pt>
    <dgm:pt modelId="{AC2E5C74-CABF-4CAA-9105-E8F0AC7691F3}">
      <dgm:prSet/>
      <dgm:spPr/>
      <dgm:t>
        <a:bodyPr/>
        <a:lstStyle/>
        <a:p>
          <a:r>
            <a:rPr lang="en-US" dirty="0"/>
            <a:t>Types by asset traded</a:t>
          </a:r>
        </a:p>
      </dgm:t>
    </dgm:pt>
    <dgm:pt modelId="{D40C55CB-F427-4215-9883-858FA9A76A1B}" type="parTrans" cxnId="{33DCDC9C-8627-4492-9817-A37DD6ED57DC}">
      <dgm:prSet/>
      <dgm:spPr/>
      <dgm:t>
        <a:bodyPr/>
        <a:lstStyle/>
        <a:p>
          <a:endParaRPr lang="en-GB"/>
        </a:p>
      </dgm:t>
    </dgm:pt>
    <dgm:pt modelId="{ACC6AD6B-E5A7-4869-9239-C045F8F27EBF}" type="sibTrans" cxnId="{33DCDC9C-8627-4492-9817-A37DD6ED57DC}">
      <dgm:prSet/>
      <dgm:spPr/>
      <dgm:t>
        <a:bodyPr/>
        <a:lstStyle/>
        <a:p>
          <a:endParaRPr lang="en-GB"/>
        </a:p>
      </dgm:t>
    </dgm:pt>
    <dgm:pt modelId="{E1980734-5A31-415F-9715-27152CE9EB94}">
      <dgm:prSet/>
      <dgm:spPr/>
      <dgm:t>
        <a:bodyPr/>
        <a:lstStyle/>
        <a:p>
          <a:r>
            <a:rPr lang="en-US"/>
            <a:t>Equity markets</a:t>
          </a:r>
        </a:p>
      </dgm:t>
    </dgm:pt>
    <dgm:pt modelId="{EFE94992-2470-4363-8D34-41A95D42AC6D}" type="parTrans" cxnId="{82585134-B792-494F-9725-86C129A61EA8}">
      <dgm:prSet/>
      <dgm:spPr/>
      <dgm:t>
        <a:bodyPr/>
        <a:lstStyle/>
        <a:p>
          <a:endParaRPr lang="en-GB"/>
        </a:p>
      </dgm:t>
    </dgm:pt>
    <dgm:pt modelId="{786D1D9F-EE12-474D-951B-D97DC7800325}" type="sibTrans" cxnId="{82585134-B792-494F-9725-86C129A61EA8}">
      <dgm:prSet/>
      <dgm:spPr/>
      <dgm:t>
        <a:bodyPr/>
        <a:lstStyle/>
        <a:p>
          <a:endParaRPr lang="en-GB"/>
        </a:p>
      </dgm:t>
    </dgm:pt>
    <dgm:pt modelId="{DF6A5F54-8458-43B0-A589-3FF31C1CE993}">
      <dgm:prSet/>
      <dgm:spPr/>
      <dgm:t>
        <a:bodyPr/>
        <a:lstStyle/>
        <a:p>
          <a:r>
            <a:rPr lang="en-US"/>
            <a:t>Fixed-income markets</a:t>
          </a:r>
        </a:p>
      </dgm:t>
    </dgm:pt>
    <dgm:pt modelId="{DE9DF3A9-BCEC-4DE0-9C14-703746ED287F}" type="parTrans" cxnId="{24DCE32A-08FF-4952-8F32-B7946378C365}">
      <dgm:prSet/>
      <dgm:spPr/>
      <dgm:t>
        <a:bodyPr/>
        <a:lstStyle/>
        <a:p>
          <a:endParaRPr lang="en-GB"/>
        </a:p>
      </dgm:t>
    </dgm:pt>
    <dgm:pt modelId="{5313C5E3-5089-490A-AFC7-1649A1C0E53D}" type="sibTrans" cxnId="{24DCE32A-08FF-4952-8F32-B7946378C365}">
      <dgm:prSet/>
      <dgm:spPr/>
      <dgm:t>
        <a:bodyPr/>
        <a:lstStyle/>
        <a:p>
          <a:endParaRPr lang="en-GB"/>
        </a:p>
      </dgm:t>
    </dgm:pt>
    <dgm:pt modelId="{478D2D25-098A-4109-A715-04B5E42D160F}">
      <dgm:prSet/>
      <dgm:spPr/>
      <dgm:t>
        <a:bodyPr/>
        <a:lstStyle/>
        <a:p>
          <a:r>
            <a:rPr lang="en-US"/>
            <a:t>Derivatives markets</a:t>
          </a:r>
        </a:p>
      </dgm:t>
    </dgm:pt>
    <dgm:pt modelId="{304F6CE5-1C8C-4E6A-B3E6-E0EA19AD6CF3}" type="parTrans" cxnId="{BAF278EA-4805-4417-833E-7419432D1190}">
      <dgm:prSet/>
      <dgm:spPr/>
      <dgm:t>
        <a:bodyPr/>
        <a:lstStyle/>
        <a:p>
          <a:endParaRPr lang="en-GB"/>
        </a:p>
      </dgm:t>
    </dgm:pt>
    <dgm:pt modelId="{56E15AAA-5D3A-442E-AE44-B1D80D15415A}" type="sibTrans" cxnId="{BAF278EA-4805-4417-833E-7419432D1190}">
      <dgm:prSet/>
      <dgm:spPr/>
      <dgm:t>
        <a:bodyPr/>
        <a:lstStyle/>
        <a:p>
          <a:endParaRPr lang="en-GB"/>
        </a:p>
      </dgm:t>
    </dgm:pt>
    <dgm:pt modelId="{FA3A7955-8A95-42FF-87AE-ABC98E9CB373}" type="pres">
      <dgm:prSet presAssocID="{621BCD95-732F-446E-BF65-BFD8F6C673CA}" presName="Name0" presStyleCnt="0">
        <dgm:presLayoutVars>
          <dgm:dir/>
          <dgm:resizeHandles val="exact"/>
        </dgm:presLayoutVars>
      </dgm:prSet>
      <dgm:spPr/>
    </dgm:pt>
    <dgm:pt modelId="{9F732F44-8A8D-4C89-922B-9D1DC006C705}" type="pres">
      <dgm:prSet presAssocID="{621BCD95-732F-446E-BF65-BFD8F6C673CA}" presName="fgShape" presStyleLbl="fgShp" presStyleIdx="0" presStyleCnt="1"/>
      <dgm:spPr/>
    </dgm:pt>
    <dgm:pt modelId="{C03976FC-5B7D-45F2-A29A-E8213CC8B670}" type="pres">
      <dgm:prSet presAssocID="{621BCD95-732F-446E-BF65-BFD8F6C673CA}" presName="linComp" presStyleCnt="0"/>
      <dgm:spPr/>
    </dgm:pt>
    <dgm:pt modelId="{8D9B68E3-BE0C-4C53-8BBD-A438CC5529E9}" type="pres">
      <dgm:prSet presAssocID="{4E20F329-B3A3-4BBF-8547-4956FC058A0D}" presName="compNode" presStyleCnt="0"/>
      <dgm:spPr/>
    </dgm:pt>
    <dgm:pt modelId="{92EF87CD-2C7A-447A-9221-7C624DA80E18}" type="pres">
      <dgm:prSet presAssocID="{4E20F329-B3A3-4BBF-8547-4956FC058A0D}" presName="bkgdShape" presStyleLbl="node1" presStyleIdx="0" presStyleCnt="3"/>
      <dgm:spPr/>
    </dgm:pt>
    <dgm:pt modelId="{293EF3A9-38E8-4218-8328-96AD64545210}" type="pres">
      <dgm:prSet presAssocID="{4E20F329-B3A3-4BBF-8547-4956FC058A0D}" presName="nodeTx" presStyleLbl="node1" presStyleIdx="0" presStyleCnt="3">
        <dgm:presLayoutVars>
          <dgm:bulletEnabled val="1"/>
        </dgm:presLayoutVars>
      </dgm:prSet>
      <dgm:spPr/>
    </dgm:pt>
    <dgm:pt modelId="{7D8DA33E-9818-4C7B-9F17-26D4459A27F5}" type="pres">
      <dgm:prSet presAssocID="{4E20F329-B3A3-4BBF-8547-4956FC058A0D}" presName="invisiNode" presStyleLbl="node1" presStyleIdx="0" presStyleCnt="3"/>
      <dgm:spPr/>
    </dgm:pt>
    <dgm:pt modelId="{7702372B-D1B4-45A1-9613-3846BC5DE603}" type="pres">
      <dgm:prSet presAssocID="{4E20F329-B3A3-4BBF-8547-4956FC058A0D}" presName="imagNode" presStyleLbl="fgImgPlace1" presStyleIdx="0" presStyleCnt="3"/>
      <dgm:spPr/>
    </dgm:pt>
    <dgm:pt modelId="{A0EA88B5-908D-45D1-985A-398B6906C477}" type="pres">
      <dgm:prSet presAssocID="{04B55CD0-211B-44AA-94E5-DF8CF3F63902}" presName="sibTrans" presStyleLbl="sibTrans2D1" presStyleIdx="0" presStyleCnt="0"/>
      <dgm:spPr/>
    </dgm:pt>
    <dgm:pt modelId="{A070CE00-85A5-4628-91BF-2D6B49607AE9}" type="pres">
      <dgm:prSet presAssocID="{0A8DD66E-ED09-46AE-B49E-4396CCC22945}" presName="compNode" presStyleCnt="0"/>
      <dgm:spPr/>
    </dgm:pt>
    <dgm:pt modelId="{329BFADE-95FA-4A45-82F2-9908B9760E47}" type="pres">
      <dgm:prSet presAssocID="{0A8DD66E-ED09-46AE-B49E-4396CCC22945}" presName="bkgdShape" presStyleLbl="node1" presStyleIdx="1" presStyleCnt="3"/>
      <dgm:spPr/>
    </dgm:pt>
    <dgm:pt modelId="{4F511F3E-1B3B-4241-9E7E-65D4972B2639}" type="pres">
      <dgm:prSet presAssocID="{0A8DD66E-ED09-46AE-B49E-4396CCC22945}" presName="nodeTx" presStyleLbl="node1" presStyleIdx="1" presStyleCnt="3">
        <dgm:presLayoutVars>
          <dgm:bulletEnabled val="1"/>
        </dgm:presLayoutVars>
      </dgm:prSet>
      <dgm:spPr/>
    </dgm:pt>
    <dgm:pt modelId="{00785FA6-4E62-4CA6-8BC3-FB69DB3D26C6}" type="pres">
      <dgm:prSet presAssocID="{0A8DD66E-ED09-46AE-B49E-4396CCC22945}" presName="invisiNode" presStyleLbl="node1" presStyleIdx="1" presStyleCnt="3"/>
      <dgm:spPr/>
    </dgm:pt>
    <dgm:pt modelId="{85ADED2C-AB67-4397-9975-9736F8CCE557}" type="pres">
      <dgm:prSet presAssocID="{0A8DD66E-ED09-46AE-B49E-4396CCC22945}" presName="imagNode" presStyleLbl="fgImgPlace1" presStyleIdx="1" presStyleCnt="3"/>
      <dgm:spPr/>
    </dgm:pt>
    <dgm:pt modelId="{C22E7063-02A6-472E-A91E-AF8F9F4ABE45}" type="pres">
      <dgm:prSet presAssocID="{ABA7A375-06EC-4AA4-9156-1316A49C659D}" presName="sibTrans" presStyleLbl="sibTrans2D1" presStyleIdx="0" presStyleCnt="0"/>
      <dgm:spPr/>
    </dgm:pt>
    <dgm:pt modelId="{90AD1A50-7981-4618-8B62-C9F68E38A2E2}" type="pres">
      <dgm:prSet presAssocID="{AC2E5C74-CABF-4CAA-9105-E8F0AC7691F3}" presName="compNode" presStyleCnt="0"/>
      <dgm:spPr/>
    </dgm:pt>
    <dgm:pt modelId="{68225BF3-8F5E-47C3-AE6D-F5CFF0F38DDF}" type="pres">
      <dgm:prSet presAssocID="{AC2E5C74-CABF-4CAA-9105-E8F0AC7691F3}" presName="bkgdShape" presStyleLbl="node1" presStyleIdx="2" presStyleCnt="3"/>
      <dgm:spPr/>
    </dgm:pt>
    <dgm:pt modelId="{E624F1A2-3536-4861-B937-34A67B481F02}" type="pres">
      <dgm:prSet presAssocID="{AC2E5C74-CABF-4CAA-9105-E8F0AC7691F3}" presName="nodeTx" presStyleLbl="node1" presStyleIdx="2" presStyleCnt="3">
        <dgm:presLayoutVars>
          <dgm:bulletEnabled val="1"/>
        </dgm:presLayoutVars>
      </dgm:prSet>
      <dgm:spPr/>
    </dgm:pt>
    <dgm:pt modelId="{CCFAC165-99A2-46A5-84DD-DF9D50343B91}" type="pres">
      <dgm:prSet presAssocID="{AC2E5C74-CABF-4CAA-9105-E8F0AC7691F3}" presName="invisiNode" presStyleLbl="node1" presStyleIdx="2" presStyleCnt="3"/>
      <dgm:spPr/>
    </dgm:pt>
    <dgm:pt modelId="{028A329B-7021-402B-8C2A-3751F69810F4}" type="pres">
      <dgm:prSet presAssocID="{AC2E5C74-CABF-4CAA-9105-E8F0AC7691F3}" presName="imagNode" presStyleLbl="fgImgPlace1" presStyleIdx="2" presStyleCnt="3"/>
      <dgm:spPr/>
    </dgm:pt>
  </dgm:ptLst>
  <dgm:cxnLst>
    <dgm:cxn modelId="{03BBBA14-300D-40C8-B2CA-6D33D2F4E25F}" type="presOf" srcId="{0A8DD66E-ED09-46AE-B49E-4396CCC22945}" destId="{4F511F3E-1B3B-4241-9E7E-65D4972B2639}" srcOrd="1" destOrd="0" presId="urn:microsoft.com/office/officeart/2005/8/layout/hList7"/>
    <dgm:cxn modelId="{25F2D816-570D-4036-9D41-1100A419FE42}" type="presOf" srcId="{478D2D25-098A-4109-A715-04B5E42D160F}" destId="{E624F1A2-3536-4861-B937-34A67B481F02}" srcOrd="1" destOrd="3" presId="urn:microsoft.com/office/officeart/2005/8/layout/hList7"/>
    <dgm:cxn modelId="{3E48AE18-86A2-4115-BFB3-38C77BB74A4C}" type="presOf" srcId="{1EBFC5BF-FBF3-417C-BED4-DDAA70BF92A7}" destId="{4F511F3E-1B3B-4241-9E7E-65D4972B2639}" srcOrd="1" destOrd="2" presId="urn:microsoft.com/office/officeart/2005/8/layout/hList7"/>
    <dgm:cxn modelId="{5C13F31D-B7FC-465B-A13D-2DF56E9F5A2D}" type="presOf" srcId="{AC2E5C74-CABF-4CAA-9105-E8F0AC7691F3}" destId="{68225BF3-8F5E-47C3-AE6D-F5CFF0F38DDF}" srcOrd="0" destOrd="0" presId="urn:microsoft.com/office/officeart/2005/8/layout/hList7"/>
    <dgm:cxn modelId="{BA19C422-1FB5-4B95-B4EE-8D72684C346F}" type="presOf" srcId="{04B55CD0-211B-44AA-94E5-DF8CF3F63902}" destId="{A0EA88B5-908D-45D1-985A-398B6906C477}" srcOrd="0" destOrd="0" presId="urn:microsoft.com/office/officeart/2005/8/layout/hList7"/>
    <dgm:cxn modelId="{50647024-E67C-4FB0-A288-0B698A4CE1E6}" type="presOf" srcId="{17ABC2FE-E2A2-4765-ABB0-2737126B83D9}" destId="{4F511F3E-1B3B-4241-9E7E-65D4972B2639}" srcOrd="1" destOrd="1" presId="urn:microsoft.com/office/officeart/2005/8/layout/hList7"/>
    <dgm:cxn modelId="{09784027-51C7-49C1-80FF-64E0F33950D0}" type="presOf" srcId="{DF6A5F54-8458-43B0-A589-3FF31C1CE993}" destId="{E624F1A2-3536-4861-B937-34A67B481F02}" srcOrd="1" destOrd="2" presId="urn:microsoft.com/office/officeart/2005/8/layout/hList7"/>
    <dgm:cxn modelId="{F4018B29-106C-4C03-8600-20B37C6CFD33}" type="presOf" srcId="{DF6A5F54-8458-43B0-A589-3FF31C1CE993}" destId="{68225BF3-8F5E-47C3-AE6D-F5CFF0F38DDF}" srcOrd="0" destOrd="2" presId="urn:microsoft.com/office/officeart/2005/8/layout/hList7"/>
    <dgm:cxn modelId="{24DCE32A-08FF-4952-8F32-B7946378C365}" srcId="{AC2E5C74-CABF-4CAA-9105-E8F0AC7691F3}" destId="{DF6A5F54-8458-43B0-A589-3FF31C1CE993}" srcOrd="1" destOrd="0" parTransId="{DE9DF3A9-BCEC-4DE0-9C14-703746ED287F}" sibTransId="{5313C5E3-5089-490A-AFC7-1649A1C0E53D}"/>
    <dgm:cxn modelId="{DEB86D2B-25D7-436F-9ABC-75B725450366}" srcId="{0A8DD66E-ED09-46AE-B49E-4396CCC22945}" destId="{17ABC2FE-E2A2-4765-ABB0-2737126B83D9}" srcOrd="0" destOrd="0" parTransId="{1E93E13B-5D56-4438-B4A9-B2CC68192F99}" sibTransId="{B5844F29-0975-4B03-BA76-6BA90219FE2F}"/>
    <dgm:cxn modelId="{82585134-B792-494F-9725-86C129A61EA8}" srcId="{AC2E5C74-CABF-4CAA-9105-E8F0AC7691F3}" destId="{E1980734-5A31-415F-9715-27152CE9EB94}" srcOrd="0" destOrd="0" parTransId="{EFE94992-2470-4363-8D34-41A95D42AC6D}" sibTransId="{786D1D9F-EE12-474D-951B-D97DC7800325}"/>
    <dgm:cxn modelId="{B7946337-A43E-4FC1-8BA2-3EAC38C26A68}" srcId="{4E20F329-B3A3-4BBF-8547-4956FC058A0D}" destId="{9928D635-A047-4D82-BB64-6912D8FB62E4}" srcOrd="2" destOrd="0" parTransId="{2F63D93F-8C03-4B3D-AB9D-8E48645B4053}" sibTransId="{54CBB960-A25F-4891-97A8-D042E6BD046F}"/>
    <dgm:cxn modelId="{ED35793B-BDD8-4FB5-9ACD-9728E2ABA681}" type="presOf" srcId="{4E20F329-B3A3-4BBF-8547-4956FC058A0D}" destId="{92EF87CD-2C7A-447A-9221-7C624DA80E18}" srcOrd="0" destOrd="0" presId="urn:microsoft.com/office/officeart/2005/8/layout/hList7"/>
    <dgm:cxn modelId="{A80AEA42-336B-49D1-97D3-8E54DB58A594}" type="presOf" srcId="{FA5A0C66-1E9F-4B4E-AC9A-4FC90AD807FE}" destId="{293EF3A9-38E8-4218-8328-96AD64545210}" srcOrd="1" destOrd="1" presId="urn:microsoft.com/office/officeart/2005/8/layout/hList7"/>
    <dgm:cxn modelId="{C7EB045E-73EC-41CA-BDA8-FAC54913FCB6}" type="presOf" srcId="{5673F180-7EE9-424F-A75D-3ACF5B447858}" destId="{92EF87CD-2C7A-447A-9221-7C624DA80E18}" srcOrd="0" destOrd="2" presId="urn:microsoft.com/office/officeart/2005/8/layout/hList7"/>
    <dgm:cxn modelId="{2BED6864-9517-4F6D-AC4A-8CBBACCE89B0}" srcId="{4E20F329-B3A3-4BBF-8547-4956FC058A0D}" destId="{FA5A0C66-1E9F-4B4E-AC9A-4FC90AD807FE}" srcOrd="0" destOrd="0" parTransId="{F74F14CC-CB6E-45C6-92B1-C343EEFC60E4}" sibTransId="{069D52CE-E9C2-4346-966A-8500446EF67B}"/>
    <dgm:cxn modelId="{7258AF76-9746-4355-AB21-AF4D17896F36}" type="presOf" srcId="{5673F180-7EE9-424F-A75D-3ACF5B447858}" destId="{293EF3A9-38E8-4218-8328-96AD64545210}" srcOrd="1" destOrd="2" presId="urn:microsoft.com/office/officeart/2005/8/layout/hList7"/>
    <dgm:cxn modelId="{2022AC79-F3FA-44CA-981A-0A8107592B80}" srcId="{621BCD95-732F-446E-BF65-BFD8F6C673CA}" destId="{4E20F329-B3A3-4BBF-8547-4956FC058A0D}" srcOrd="0" destOrd="0" parTransId="{F44974C4-A7FA-459B-8810-47729BA0B280}" sibTransId="{04B55CD0-211B-44AA-94E5-DF8CF3F63902}"/>
    <dgm:cxn modelId="{6401D07C-C64D-44E0-8F15-A6E08D16ED41}" type="presOf" srcId="{9928D635-A047-4D82-BB64-6912D8FB62E4}" destId="{92EF87CD-2C7A-447A-9221-7C624DA80E18}" srcOrd="0" destOrd="3" presId="urn:microsoft.com/office/officeart/2005/8/layout/hList7"/>
    <dgm:cxn modelId="{55526995-105D-4D66-88FD-14FD7C13E892}" type="presOf" srcId="{621BCD95-732F-446E-BF65-BFD8F6C673CA}" destId="{FA3A7955-8A95-42FF-87AE-ABC98E9CB373}" srcOrd="0" destOrd="0" presId="urn:microsoft.com/office/officeart/2005/8/layout/hList7"/>
    <dgm:cxn modelId="{48F67197-E889-4221-87D1-1C9EDD444749}" srcId="{0A8DD66E-ED09-46AE-B49E-4396CCC22945}" destId="{1EBFC5BF-FBF3-417C-BED4-DDAA70BF92A7}" srcOrd="1" destOrd="0" parTransId="{B8E0453D-ECA9-4C19-99F5-4D6870ACB2A6}" sibTransId="{7278128D-C6C1-4717-8881-81C7AC73E934}"/>
    <dgm:cxn modelId="{33DCDC9C-8627-4492-9817-A37DD6ED57DC}" srcId="{621BCD95-732F-446E-BF65-BFD8F6C673CA}" destId="{AC2E5C74-CABF-4CAA-9105-E8F0AC7691F3}" srcOrd="2" destOrd="0" parTransId="{D40C55CB-F427-4215-9883-858FA9A76A1B}" sibTransId="{ACC6AD6B-E5A7-4869-9239-C045F8F27EBF}"/>
    <dgm:cxn modelId="{E588E3A4-BC1C-4E6D-81F9-69B023D2BD5F}" type="presOf" srcId="{1EBFC5BF-FBF3-417C-BED4-DDAA70BF92A7}" destId="{329BFADE-95FA-4A45-82F2-9908B9760E47}" srcOrd="0" destOrd="2" presId="urn:microsoft.com/office/officeart/2005/8/layout/hList7"/>
    <dgm:cxn modelId="{3CBC40A9-A767-45FC-ACF4-A32072D41DDD}" type="presOf" srcId="{E1980734-5A31-415F-9715-27152CE9EB94}" destId="{68225BF3-8F5E-47C3-AE6D-F5CFF0F38DDF}" srcOrd="0" destOrd="1" presId="urn:microsoft.com/office/officeart/2005/8/layout/hList7"/>
    <dgm:cxn modelId="{83AD80AC-1C02-4879-B954-A68F1914D73D}" type="presOf" srcId="{0A8DD66E-ED09-46AE-B49E-4396CCC22945}" destId="{329BFADE-95FA-4A45-82F2-9908B9760E47}" srcOrd="0" destOrd="0" presId="urn:microsoft.com/office/officeart/2005/8/layout/hList7"/>
    <dgm:cxn modelId="{6FE5D4AD-BB8B-450A-9A00-CB4A997B44FC}" srcId="{4E20F329-B3A3-4BBF-8547-4956FC058A0D}" destId="{5673F180-7EE9-424F-A75D-3ACF5B447858}" srcOrd="1" destOrd="0" parTransId="{8844667C-8FDB-48DB-9049-C14AB487D1B3}" sibTransId="{42BCDAD4-70E0-4CFE-8985-47DEA9289239}"/>
    <dgm:cxn modelId="{71E457AE-6912-4566-A55B-2B2DB7068CB6}" type="presOf" srcId="{AC2E5C74-CABF-4CAA-9105-E8F0AC7691F3}" destId="{E624F1A2-3536-4861-B937-34A67B481F02}" srcOrd="1" destOrd="0" presId="urn:microsoft.com/office/officeart/2005/8/layout/hList7"/>
    <dgm:cxn modelId="{792D5BB1-90E2-4118-82FF-FFFB6DE67DE4}" type="presOf" srcId="{9928D635-A047-4D82-BB64-6912D8FB62E4}" destId="{293EF3A9-38E8-4218-8328-96AD64545210}" srcOrd="1" destOrd="3" presId="urn:microsoft.com/office/officeart/2005/8/layout/hList7"/>
    <dgm:cxn modelId="{C2139AD2-2BB6-4CF7-BCC8-3CC2B0F41332}" type="presOf" srcId="{17ABC2FE-E2A2-4765-ABB0-2737126B83D9}" destId="{329BFADE-95FA-4A45-82F2-9908B9760E47}" srcOrd="0" destOrd="1" presId="urn:microsoft.com/office/officeart/2005/8/layout/hList7"/>
    <dgm:cxn modelId="{95F4D2D2-B902-445C-B98A-CF3B127F71A4}" type="presOf" srcId="{ABA7A375-06EC-4AA4-9156-1316A49C659D}" destId="{C22E7063-02A6-472E-A91E-AF8F9F4ABE45}" srcOrd="0" destOrd="0" presId="urn:microsoft.com/office/officeart/2005/8/layout/hList7"/>
    <dgm:cxn modelId="{DC72AAD5-8931-4F48-A7DE-B15425744327}" type="presOf" srcId="{478D2D25-098A-4109-A715-04B5E42D160F}" destId="{68225BF3-8F5E-47C3-AE6D-F5CFF0F38DDF}" srcOrd="0" destOrd="3" presId="urn:microsoft.com/office/officeart/2005/8/layout/hList7"/>
    <dgm:cxn modelId="{C95AAAD8-D35A-49B9-A90B-2BD5347CA04E}" type="presOf" srcId="{FA5A0C66-1E9F-4B4E-AC9A-4FC90AD807FE}" destId="{92EF87CD-2C7A-447A-9221-7C624DA80E18}" srcOrd="0" destOrd="1" presId="urn:microsoft.com/office/officeart/2005/8/layout/hList7"/>
    <dgm:cxn modelId="{2EDA1BE3-CA13-486A-8474-E1B0B10DA454}" type="presOf" srcId="{4E20F329-B3A3-4BBF-8547-4956FC058A0D}" destId="{293EF3A9-38E8-4218-8328-96AD64545210}" srcOrd="1" destOrd="0" presId="urn:microsoft.com/office/officeart/2005/8/layout/hList7"/>
    <dgm:cxn modelId="{A20CA8E6-B03F-43EF-93E7-C1F7575C47DD}" type="presOf" srcId="{E1980734-5A31-415F-9715-27152CE9EB94}" destId="{E624F1A2-3536-4861-B937-34A67B481F02}" srcOrd="1" destOrd="1" presId="urn:microsoft.com/office/officeart/2005/8/layout/hList7"/>
    <dgm:cxn modelId="{BAF278EA-4805-4417-833E-7419432D1190}" srcId="{AC2E5C74-CABF-4CAA-9105-E8F0AC7691F3}" destId="{478D2D25-098A-4109-A715-04B5E42D160F}" srcOrd="2" destOrd="0" parTransId="{304F6CE5-1C8C-4E6A-B3E6-E0EA19AD6CF3}" sibTransId="{56E15AAA-5D3A-442E-AE44-B1D80D15415A}"/>
    <dgm:cxn modelId="{9F1497FA-1AD0-4EC1-92E0-571D111E9FFF}" srcId="{621BCD95-732F-446E-BF65-BFD8F6C673CA}" destId="{0A8DD66E-ED09-46AE-B49E-4396CCC22945}" srcOrd="1" destOrd="0" parTransId="{C6A33A91-E7D7-4AE7-B512-63288F9F58B8}" sibTransId="{ABA7A375-06EC-4AA4-9156-1316A49C659D}"/>
    <dgm:cxn modelId="{0C5B4C2C-1A45-4362-8650-6E54B9CDD398}" type="presParOf" srcId="{FA3A7955-8A95-42FF-87AE-ABC98E9CB373}" destId="{9F732F44-8A8D-4C89-922B-9D1DC006C705}" srcOrd="0" destOrd="0" presId="urn:microsoft.com/office/officeart/2005/8/layout/hList7"/>
    <dgm:cxn modelId="{D5778397-8FA9-4DC8-A6E5-627BCADC38D1}" type="presParOf" srcId="{FA3A7955-8A95-42FF-87AE-ABC98E9CB373}" destId="{C03976FC-5B7D-45F2-A29A-E8213CC8B670}" srcOrd="1" destOrd="0" presId="urn:microsoft.com/office/officeart/2005/8/layout/hList7"/>
    <dgm:cxn modelId="{DE772F52-AC5C-490E-8031-512C515C3B65}" type="presParOf" srcId="{C03976FC-5B7D-45F2-A29A-E8213CC8B670}" destId="{8D9B68E3-BE0C-4C53-8BBD-A438CC5529E9}" srcOrd="0" destOrd="0" presId="urn:microsoft.com/office/officeart/2005/8/layout/hList7"/>
    <dgm:cxn modelId="{29D2D0E9-C78F-437D-8939-0C405CD30C00}" type="presParOf" srcId="{8D9B68E3-BE0C-4C53-8BBD-A438CC5529E9}" destId="{92EF87CD-2C7A-447A-9221-7C624DA80E18}" srcOrd="0" destOrd="0" presId="urn:microsoft.com/office/officeart/2005/8/layout/hList7"/>
    <dgm:cxn modelId="{B640E7CC-26F9-45EB-9B19-405BD3554356}" type="presParOf" srcId="{8D9B68E3-BE0C-4C53-8BBD-A438CC5529E9}" destId="{293EF3A9-38E8-4218-8328-96AD64545210}" srcOrd="1" destOrd="0" presId="urn:microsoft.com/office/officeart/2005/8/layout/hList7"/>
    <dgm:cxn modelId="{403BD839-0E2B-4832-A315-4A6C81581260}" type="presParOf" srcId="{8D9B68E3-BE0C-4C53-8BBD-A438CC5529E9}" destId="{7D8DA33E-9818-4C7B-9F17-26D4459A27F5}" srcOrd="2" destOrd="0" presId="urn:microsoft.com/office/officeart/2005/8/layout/hList7"/>
    <dgm:cxn modelId="{21108983-95C9-4675-B7CD-5A5AE34F1C42}" type="presParOf" srcId="{8D9B68E3-BE0C-4C53-8BBD-A438CC5529E9}" destId="{7702372B-D1B4-45A1-9613-3846BC5DE603}" srcOrd="3" destOrd="0" presId="urn:microsoft.com/office/officeart/2005/8/layout/hList7"/>
    <dgm:cxn modelId="{3A5B974F-9210-4708-BB3B-09A7225F09B1}" type="presParOf" srcId="{C03976FC-5B7D-45F2-A29A-E8213CC8B670}" destId="{A0EA88B5-908D-45D1-985A-398B6906C477}" srcOrd="1" destOrd="0" presId="urn:microsoft.com/office/officeart/2005/8/layout/hList7"/>
    <dgm:cxn modelId="{A7004D9C-9870-4B57-8DE3-FD296CFEC0E4}" type="presParOf" srcId="{C03976FC-5B7D-45F2-A29A-E8213CC8B670}" destId="{A070CE00-85A5-4628-91BF-2D6B49607AE9}" srcOrd="2" destOrd="0" presId="urn:microsoft.com/office/officeart/2005/8/layout/hList7"/>
    <dgm:cxn modelId="{481C4B66-A94B-470A-B1C5-24E5157BA6F8}" type="presParOf" srcId="{A070CE00-85A5-4628-91BF-2D6B49607AE9}" destId="{329BFADE-95FA-4A45-82F2-9908B9760E47}" srcOrd="0" destOrd="0" presId="urn:microsoft.com/office/officeart/2005/8/layout/hList7"/>
    <dgm:cxn modelId="{4E229CAE-CEB7-4510-A744-1F84082EC506}" type="presParOf" srcId="{A070CE00-85A5-4628-91BF-2D6B49607AE9}" destId="{4F511F3E-1B3B-4241-9E7E-65D4972B2639}" srcOrd="1" destOrd="0" presId="urn:microsoft.com/office/officeart/2005/8/layout/hList7"/>
    <dgm:cxn modelId="{985ECF31-5278-498E-9171-ADE264182193}" type="presParOf" srcId="{A070CE00-85A5-4628-91BF-2D6B49607AE9}" destId="{00785FA6-4E62-4CA6-8BC3-FB69DB3D26C6}" srcOrd="2" destOrd="0" presId="urn:microsoft.com/office/officeart/2005/8/layout/hList7"/>
    <dgm:cxn modelId="{46348EAA-4BF7-4CA1-9CD8-E2C723B305C0}" type="presParOf" srcId="{A070CE00-85A5-4628-91BF-2D6B49607AE9}" destId="{85ADED2C-AB67-4397-9975-9736F8CCE557}" srcOrd="3" destOrd="0" presId="urn:microsoft.com/office/officeart/2005/8/layout/hList7"/>
    <dgm:cxn modelId="{CE1D4F57-33A9-4E66-90B4-EB28D0E46C8B}" type="presParOf" srcId="{C03976FC-5B7D-45F2-A29A-E8213CC8B670}" destId="{C22E7063-02A6-472E-A91E-AF8F9F4ABE45}" srcOrd="3" destOrd="0" presId="urn:microsoft.com/office/officeart/2005/8/layout/hList7"/>
    <dgm:cxn modelId="{4A568CFB-D22B-43A1-AA55-D8B68529EFC3}" type="presParOf" srcId="{C03976FC-5B7D-45F2-A29A-E8213CC8B670}" destId="{90AD1A50-7981-4618-8B62-C9F68E38A2E2}" srcOrd="4" destOrd="0" presId="urn:microsoft.com/office/officeart/2005/8/layout/hList7"/>
    <dgm:cxn modelId="{33F491AA-7A33-40C2-B667-4AC0277618DA}" type="presParOf" srcId="{90AD1A50-7981-4618-8B62-C9F68E38A2E2}" destId="{68225BF3-8F5E-47C3-AE6D-F5CFF0F38DDF}" srcOrd="0" destOrd="0" presId="urn:microsoft.com/office/officeart/2005/8/layout/hList7"/>
    <dgm:cxn modelId="{569B58FA-EEAD-4BD3-B69A-7D71A553D56F}" type="presParOf" srcId="{90AD1A50-7981-4618-8B62-C9F68E38A2E2}" destId="{E624F1A2-3536-4861-B937-34A67B481F02}" srcOrd="1" destOrd="0" presId="urn:microsoft.com/office/officeart/2005/8/layout/hList7"/>
    <dgm:cxn modelId="{A1034670-4C59-4441-82E8-85E1E87F88EF}" type="presParOf" srcId="{90AD1A50-7981-4618-8B62-C9F68E38A2E2}" destId="{CCFAC165-99A2-46A5-84DD-DF9D50343B91}" srcOrd="2" destOrd="0" presId="urn:microsoft.com/office/officeart/2005/8/layout/hList7"/>
    <dgm:cxn modelId="{6455EAD7-17BC-4B7C-B86C-87E7CABE2FBD}" type="presParOf" srcId="{90AD1A50-7981-4618-8B62-C9F68E38A2E2}" destId="{028A329B-7021-402B-8C2A-3751F69810F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33DF8B-6A46-4F7F-83ED-3282E13C8B85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E56AD0E-9146-4F4D-BF96-146808CA3145}">
      <dgm:prSet/>
      <dgm:spPr/>
      <dgm:t>
        <a:bodyPr/>
        <a:lstStyle/>
        <a:p>
          <a:r>
            <a:rPr lang="en-GB" dirty="0"/>
            <a:t>Evaluate</a:t>
          </a:r>
        </a:p>
      </dgm:t>
    </dgm:pt>
    <dgm:pt modelId="{EA0CA2DE-E3FC-4FFB-8209-59C1C7297E22}" type="parTrans" cxnId="{B42C8872-131A-44B5-B22B-A5EE82F63F63}">
      <dgm:prSet/>
      <dgm:spPr/>
      <dgm:t>
        <a:bodyPr/>
        <a:lstStyle/>
        <a:p>
          <a:endParaRPr lang="en-GB"/>
        </a:p>
      </dgm:t>
    </dgm:pt>
    <dgm:pt modelId="{E19A54DC-0E0E-43CB-93BF-C74FF700F1CB}" type="sibTrans" cxnId="{B42C8872-131A-44B5-B22B-A5EE82F63F63}">
      <dgm:prSet/>
      <dgm:spPr/>
      <dgm:t>
        <a:bodyPr/>
        <a:lstStyle/>
        <a:p>
          <a:endParaRPr lang="en-GB"/>
        </a:p>
      </dgm:t>
    </dgm:pt>
    <dgm:pt modelId="{AF1EBF0D-856D-4871-B32B-9A7A80589EA9}">
      <dgm:prSet/>
      <dgm:spPr/>
      <dgm:t>
        <a:bodyPr/>
        <a:lstStyle/>
        <a:p>
          <a:r>
            <a:rPr lang="en-GB" dirty="0"/>
            <a:t>Develop</a:t>
          </a:r>
        </a:p>
      </dgm:t>
    </dgm:pt>
    <dgm:pt modelId="{07C08B66-A7F5-446F-9F94-E70561199D47}" type="parTrans" cxnId="{29E4E383-80FB-40CF-B3AD-A92783376227}">
      <dgm:prSet/>
      <dgm:spPr/>
      <dgm:t>
        <a:bodyPr/>
        <a:lstStyle/>
        <a:p>
          <a:endParaRPr lang="en-GB"/>
        </a:p>
      </dgm:t>
    </dgm:pt>
    <dgm:pt modelId="{7A4E8663-3E51-40EF-A9A6-D755B470E327}" type="sibTrans" cxnId="{29E4E383-80FB-40CF-B3AD-A92783376227}">
      <dgm:prSet/>
      <dgm:spPr/>
      <dgm:t>
        <a:bodyPr/>
        <a:lstStyle/>
        <a:p>
          <a:endParaRPr lang="en-GB"/>
        </a:p>
      </dgm:t>
    </dgm:pt>
    <dgm:pt modelId="{B6E6C537-FB25-4AD0-BBAA-AA4E49989B47}">
      <dgm:prSet/>
      <dgm:spPr/>
      <dgm:t>
        <a:bodyPr/>
        <a:lstStyle/>
        <a:p>
          <a:r>
            <a:rPr lang="en-GB" dirty="0"/>
            <a:t>Evaluate the role of financial markets and institutions in Ghana.</a:t>
          </a:r>
        </a:p>
      </dgm:t>
    </dgm:pt>
    <dgm:pt modelId="{EBA3B8CD-7FFF-413D-AD72-2D17CF419AF1}" type="parTrans" cxnId="{E39463F5-CC70-498A-B857-634CBA37579F}">
      <dgm:prSet/>
      <dgm:spPr/>
      <dgm:t>
        <a:bodyPr/>
        <a:lstStyle/>
        <a:p>
          <a:endParaRPr lang="en-GB"/>
        </a:p>
      </dgm:t>
    </dgm:pt>
    <dgm:pt modelId="{1CB28B6B-E09E-45E1-A862-B47BA6E0FD29}" type="sibTrans" cxnId="{E39463F5-CC70-498A-B857-634CBA37579F}">
      <dgm:prSet/>
      <dgm:spPr/>
      <dgm:t>
        <a:bodyPr/>
        <a:lstStyle/>
        <a:p>
          <a:endParaRPr lang="en-GB"/>
        </a:p>
      </dgm:t>
    </dgm:pt>
    <dgm:pt modelId="{2C2FB518-9417-4A10-8B92-8C3958CFEFC8}">
      <dgm:prSet/>
      <dgm:spPr/>
      <dgm:t>
        <a:bodyPr/>
        <a:lstStyle/>
        <a:p>
          <a:r>
            <a:rPr lang="en-GB" dirty="0"/>
            <a:t>Develop a financing strategy for a business unit.</a:t>
          </a:r>
        </a:p>
      </dgm:t>
    </dgm:pt>
    <dgm:pt modelId="{5C2B2068-EC84-4BEC-A956-DE6CE0B9F3D3}" type="parTrans" cxnId="{40CC5B55-DAB4-4F18-9608-62D342D608CB}">
      <dgm:prSet/>
      <dgm:spPr/>
      <dgm:t>
        <a:bodyPr/>
        <a:lstStyle/>
        <a:p>
          <a:endParaRPr lang="en-GB"/>
        </a:p>
      </dgm:t>
    </dgm:pt>
    <dgm:pt modelId="{3D610971-A8B4-4CDF-A85D-6D3876387E0C}" type="sibTrans" cxnId="{40CC5B55-DAB4-4F18-9608-62D342D608CB}">
      <dgm:prSet/>
      <dgm:spPr/>
      <dgm:t>
        <a:bodyPr/>
        <a:lstStyle/>
        <a:p>
          <a:endParaRPr lang="en-GB"/>
        </a:p>
      </dgm:t>
    </dgm:pt>
    <dgm:pt modelId="{6ABA4841-B30E-4811-9006-4FFDE961B57E}">
      <dgm:prSet/>
      <dgm:spPr/>
      <dgm:t>
        <a:bodyPr/>
        <a:lstStyle/>
        <a:p>
          <a:r>
            <a:rPr lang="en-GB" dirty="0"/>
            <a:t>Identify</a:t>
          </a:r>
        </a:p>
      </dgm:t>
    </dgm:pt>
    <dgm:pt modelId="{6274BF4B-F3AD-4057-B426-BD95962B2AE2}" type="parTrans" cxnId="{738FC3CE-2079-409D-88A2-A1CB10B210BD}">
      <dgm:prSet/>
      <dgm:spPr/>
      <dgm:t>
        <a:bodyPr/>
        <a:lstStyle/>
        <a:p>
          <a:endParaRPr lang="en-GB"/>
        </a:p>
      </dgm:t>
    </dgm:pt>
    <dgm:pt modelId="{28C572C9-6F49-40D3-A0AF-69A05F8468F5}" type="sibTrans" cxnId="{738FC3CE-2079-409D-88A2-A1CB10B210BD}">
      <dgm:prSet/>
      <dgm:spPr/>
      <dgm:t>
        <a:bodyPr/>
        <a:lstStyle/>
        <a:p>
          <a:endParaRPr lang="en-GB"/>
        </a:p>
      </dgm:t>
    </dgm:pt>
    <dgm:pt modelId="{D65D4212-854B-40D5-841D-97AE6088367F}">
      <dgm:prSet/>
      <dgm:spPr/>
      <dgm:t>
        <a:bodyPr/>
        <a:lstStyle/>
        <a:p>
          <a:r>
            <a:rPr lang="en-GB" dirty="0"/>
            <a:t>Identify the types of financial instruments a firm can issue to raise funds.</a:t>
          </a:r>
        </a:p>
      </dgm:t>
    </dgm:pt>
    <dgm:pt modelId="{81DFE079-9743-49F7-BE75-C5DD7E9EC981}" type="parTrans" cxnId="{6565274C-DA42-496E-ACE4-9EE36FFD4D9A}">
      <dgm:prSet/>
      <dgm:spPr/>
      <dgm:t>
        <a:bodyPr/>
        <a:lstStyle/>
        <a:p>
          <a:endParaRPr lang="en-GB"/>
        </a:p>
      </dgm:t>
    </dgm:pt>
    <dgm:pt modelId="{421D7CAA-04F8-4F9B-8A70-EC7F6F604437}" type="sibTrans" cxnId="{6565274C-DA42-496E-ACE4-9EE36FFD4D9A}">
      <dgm:prSet/>
      <dgm:spPr/>
      <dgm:t>
        <a:bodyPr/>
        <a:lstStyle/>
        <a:p>
          <a:endParaRPr lang="en-GB"/>
        </a:p>
      </dgm:t>
    </dgm:pt>
    <dgm:pt modelId="{7EFB3241-E066-4C14-99D4-24CF3156E87C}">
      <dgm:prSet/>
      <dgm:spPr/>
      <dgm:t>
        <a:bodyPr/>
        <a:lstStyle/>
        <a:p>
          <a:r>
            <a:rPr lang="en-GB" dirty="0"/>
            <a:t>Describe</a:t>
          </a:r>
        </a:p>
      </dgm:t>
    </dgm:pt>
    <dgm:pt modelId="{2BEA1AF7-67B7-4477-8F56-771FD3BD6BB0}" type="parTrans" cxnId="{17CFA656-B739-41B9-A366-B137A4210786}">
      <dgm:prSet/>
      <dgm:spPr/>
      <dgm:t>
        <a:bodyPr/>
        <a:lstStyle/>
        <a:p>
          <a:endParaRPr lang="en-GB"/>
        </a:p>
      </dgm:t>
    </dgm:pt>
    <dgm:pt modelId="{D47A7AE2-F891-42C2-9C50-A659ACD23964}" type="sibTrans" cxnId="{17CFA656-B739-41B9-A366-B137A4210786}">
      <dgm:prSet/>
      <dgm:spPr/>
      <dgm:t>
        <a:bodyPr/>
        <a:lstStyle/>
        <a:p>
          <a:endParaRPr lang="en-GB"/>
        </a:p>
      </dgm:t>
    </dgm:pt>
    <dgm:pt modelId="{7EDB2DBD-9FC0-4232-AA3B-9F214330F141}">
      <dgm:prSet/>
      <dgm:spPr/>
      <dgm:t>
        <a:bodyPr/>
        <a:lstStyle/>
        <a:p>
          <a:r>
            <a:rPr lang="en-GB" dirty="0"/>
            <a:t>Describe the regulatory framework for the financial sector.</a:t>
          </a:r>
        </a:p>
      </dgm:t>
    </dgm:pt>
    <dgm:pt modelId="{1C07396C-67EA-4064-9628-59DDA5AAB103}" type="parTrans" cxnId="{A7402A57-2DB3-4570-90FF-CF71EA06AC5B}">
      <dgm:prSet/>
      <dgm:spPr/>
      <dgm:t>
        <a:bodyPr/>
        <a:lstStyle/>
        <a:p>
          <a:endParaRPr lang="en-GB"/>
        </a:p>
      </dgm:t>
    </dgm:pt>
    <dgm:pt modelId="{0A84D2C8-73F1-42CB-A22B-AD67FA111988}" type="sibTrans" cxnId="{A7402A57-2DB3-4570-90FF-CF71EA06AC5B}">
      <dgm:prSet/>
      <dgm:spPr/>
      <dgm:t>
        <a:bodyPr/>
        <a:lstStyle/>
        <a:p>
          <a:endParaRPr lang="en-GB"/>
        </a:p>
      </dgm:t>
    </dgm:pt>
    <dgm:pt modelId="{48E0C6E9-0626-456F-B96F-85C8017DB4A5}" type="pres">
      <dgm:prSet presAssocID="{F933DF8B-6A46-4F7F-83ED-3282E13C8B85}" presName="Name0" presStyleCnt="0">
        <dgm:presLayoutVars>
          <dgm:dir/>
          <dgm:animLvl val="lvl"/>
          <dgm:resizeHandles val="exact"/>
        </dgm:presLayoutVars>
      </dgm:prSet>
      <dgm:spPr/>
    </dgm:pt>
    <dgm:pt modelId="{4F0A014D-AC0A-4ED6-BF65-CCF95AEB926E}" type="pres">
      <dgm:prSet presAssocID="{EE56AD0E-9146-4F4D-BF96-146808CA3145}" presName="linNode" presStyleCnt="0"/>
      <dgm:spPr/>
    </dgm:pt>
    <dgm:pt modelId="{8FF88F9E-8F04-475F-8B88-2BECF838F673}" type="pres">
      <dgm:prSet presAssocID="{EE56AD0E-9146-4F4D-BF96-146808CA3145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1AEB2C86-8C46-4BE2-9A88-B28BFC9C562E}" type="pres">
      <dgm:prSet presAssocID="{EE56AD0E-9146-4F4D-BF96-146808CA3145}" presName="descendantText" presStyleLbl="alignNode1" presStyleIdx="0" presStyleCnt="4">
        <dgm:presLayoutVars>
          <dgm:bulletEnabled/>
        </dgm:presLayoutVars>
      </dgm:prSet>
      <dgm:spPr/>
    </dgm:pt>
    <dgm:pt modelId="{2AD22A0E-94B5-4751-9543-A72407F87E6F}" type="pres">
      <dgm:prSet presAssocID="{E19A54DC-0E0E-43CB-93BF-C74FF700F1CB}" presName="sp" presStyleCnt="0"/>
      <dgm:spPr/>
    </dgm:pt>
    <dgm:pt modelId="{50534B56-1027-4B67-B81B-2A5FDC1D7859}" type="pres">
      <dgm:prSet presAssocID="{6ABA4841-B30E-4811-9006-4FFDE961B57E}" presName="linNode" presStyleCnt="0"/>
      <dgm:spPr/>
    </dgm:pt>
    <dgm:pt modelId="{488DB78B-E5AE-4B7F-AB5F-A170E95A2126}" type="pres">
      <dgm:prSet presAssocID="{6ABA4841-B30E-4811-9006-4FFDE961B57E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26B88939-717B-4FA8-98E2-4170AA6468AA}" type="pres">
      <dgm:prSet presAssocID="{6ABA4841-B30E-4811-9006-4FFDE961B57E}" presName="descendantText" presStyleLbl="alignNode1" presStyleIdx="1" presStyleCnt="4">
        <dgm:presLayoutVars>
          <dgm:bulletEnabled/>
        </dgm:presLayoutVars>
      </dgm:prSet>
      <dgm:spPr/>
    </dgm:pt>
    <dgm:pt modelId="{52AAB5A1-E0B4-4EA6-97F4-7F977DC7D5EE}" type="pres">
      <dgm:prSet presAssocID="{28C572C9-6F49-40D3-A0AF-69A05F8468F5}" presName="sp" presStyleCnt="0"/>
      <dgm:spPr/>
    </dgm:pt>
    <dgm:pt modelId="{DF7D4A8A-2B94-4943-830A-B1E1218F349B}" type="pres">
      <dgm:prSet presAssocID="{7EFB3241-E066-4C14-99D4-24CF3156E87C}" presName="linNode" presStyleCnt="0"/>
      <dgm:spPr/>
    </dgm:pt>
    <dgm:pt modelId="{9A92367A-2D7C-457B-AC63-ED30C417B87F}" type="pres">
      <dgm:prSet presAssocID="{7EFB3241-E066-4C14-99D4-24CF3156E87C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B7FD35C3-81DC-430F-9E30-3D0F64B83A9C}" type="pres">
      <dgm:prSet presAssocID="{7EFB3241-E066-4C14-99D4-24CF3156E87C}" presName="descendantText" presStyleLbl="alignNode1" presStyleIdx="2" presStyleCnt="4">
        <dgm:presLayoutVars>
          <dgm:bulletEnabled/>
        </dgm:presLayoutVars>
      </dgm:prSet>
      <dgm:spPr/>
    </dgm:pt>
    <dgm:pt modelId="{2E7695FA-8A3D-40BE-A9D4-C0C2607C0A4A}" type="pres">
      <dgm:prSet presAssocID="{D47A7AE2-F891-42C2-9C50-A659ACD23964}" presName="sp" presStyleCnt="0"/>
      <dgm:spPr/>
    </dgm:pt>
    <dgm:pt modelId="{9F05D972-7760-48C0-BA2E-28614358BD25}" type="pres">
      <dgm:prSet presAssocID="{AF1EBF0D-856D-4871-B32B-9A7A80589EA9}" presName="linNode" presStyleCnt="0"/>
      <dgm:spPr/>
    </dgm:pt>
    <dgm:pt modelId="{2F41D9B7-3E96-410B-887A-AF24C0E9A6D8}" type="pres">
      <dgm:prSet presAssocID="{AF1EBF0D-856D-4871-B32B-9A7A80589EA9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57C54FED-7C20-47BC-A66C-19A4735DCBB2}" type="pres">
      <dgm:prSet presAssocID="{AF1EBF0D-856D-4871-B32B-9A7A80589EA9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EC110024-A032-4F38-9208-9EB49E624239}" type="presOf" srcId="{7EFB3241-E066-4C14-99D4-24CF3156E87C}" destId="{9A92367A-2D7C-457B-AC63-ED30C417B87F}" srcOrd="0" destOrd="0" presId="urn:microsoft.com/office/officeart/2016/7/layout/VerticalHollowActionList"/>
    <dgm:cxn modelId="{429C083C-4B9F-452D-BC29-6FBD2470C61A}" type="presOf" srcId="{7EDB2DBD-9FC0-4232-AA3B-9F214330F141}" destId="{B7FD35C3-81DC-430F-9E30-3D0F64B83A9C}" srcOrd="0" destOrd="0" presId="urn:microsoft.com/office/officeart/2016/7/layout/VerticalHollowActionList"/>
    <dgm:cxn modelId="{92C3263F-769E-4043-8278-047F94F6EAC3}" type="presOf" srcId="{F933DF8B-6A46-4F7F-83ED-3282E13C8B85}" destId="{48E0C6E9-0626-456F-B96F-85C8017DB4A5}" srcOrd="0" destOrd="0" presId="urn:microsoft.com/office/officeart/2016/7/layout/VerticalHollowActionList"/>
    <dgm:cxn modelId="{6565274C-DA42-496E-ACE4-9EE36FFD4D9A}" srcId="{6ABA4841-B30E-4811-9006-4FFDE961B57E}" destId="{D65D4212-854B-40D5-841D-97AE6088367F}" srcOrd="0" destOrd="0" parTransId="{81DFE079-9743-49F7-BE75-C5DD7E9EC981}" sibTransId="{421D7CAA-04F8-4F9B-8A70-EC7F6F604437}"/>
    <dgm:cxn modelId="{40CC5B55-DAB4-4F18-9608-62D342D608CB}" srcId="{AF1EBF0D-856D-4871-B32B-9A7A80589EA9}" destId="{2C2FB518-9417-4A10-8B92-8C3958CFEFC8}" srcOrd="0" destOrd="0" parTransId="{5C2B2068-EC84-4BEC-A956-DE6CE0B9F3D3}" sibTransId="{3D610971-A8B4-4CDF-A85D-6D3876387E0C}"/>
    <dgm:cxn modelId="{17CFA656-B739-41B9-A366-B137A4210786}" srcId="{F933DF8B-6A46-4F7F-83ED-3282E13C8B85}" destId="{7EFB3241-E066-4C14-99D4-24CF3156E87C}" srcOrd="2" destOrd="0" parTransId="{2BEA1AF7-67B7-4477-8F56-771FD3BD6BB0}" sibTransId="{D47A7AE2-F891-42C2-9C50-A659ACD23964}"/>
    <dgm:cxn modelId="{A7402A57-2DB3-4570-90FF-CF71EA06AC5B}" srcId="{7EFB3241-E066-4C14-99D4-24CF3156E87C}" destId="{7EDB2DBD-9FC0-4232-AA3B-9F214330F141}" srcOrd="0" destOrd="0" parTransId="{1C07396C-67EA-4064-9628-59DDA5AAB103}" sibTransId="{0A84D2C8-73F1-42CB-A22B-AD67FA111988}"/>
    <dgm:cxn modelId="{B42C8872-131A-44B5-B22B-A5EE82F63F63}" srcId="{F933DF8B-6A46-4F7F-83ED-3282E13C8B85}" destId="{EE56AD0E-9146-4F4D-BF96-146808CA3145}" srcOrd="0" destOrd="0" parTransId="{EA0CA2DE-E3FC-4FFB-8209-59C1C7297E22}" sibTransId="{E19A54DC-0E0E-43CB-93BF-C74FF700F1CB}"/>
    <dgm:cxn modelId="{29E4E383-80FB-40CF-B3AD-A92783376227}" srcId="{F933DF8B-6A46-4F7F-83ED-3282E13C8B85}" destId="{AF1EBF0D-856D-4871-B32B-9A7A80589EA9}" srcOrd="3" destOrd="0" parTransId="{07C08B66-A7F5-446F-9F94-E70561199D47}" sibTransId="{7A4E8663-3E51-40EF-A9A6-D755B470E327}"/>
    <dgm:cxn modelId="{AD5E189E-521C-41C0-AEBF-9354C5DC7216}" type="presOf" srcId="{EE56AD0E-9146-4F4D-BF96-146808CA3145}" destId="{8FF88F9E-8F04-475F-8B88-2BECF838F673}" srcOrd="0" destOrd="0" presId="urn:microsoft.com/office/officeart/2016/7/layout/VerticalHollowActionList"/>
    <dgm:cxn modelId="{452C9E9F-534F-4179-9578-B56A4EC89381}" type="presOf" srcId="{AF1EBF0D-856D-4871-B32B-9A7A80589EA9}" destId="{2F41D9B7-3E96-410B-887A-AF24C0E9A6D8}" srcOrd="0" destOrd="0" presId="urn:microsoft.com/office/officeart/2016/7/layout/VerticalHollowActionList"/>
    <dgm:cxn modelId="{FD7E82C5-C1F4-4B30-B6C2-1679C627444C}" type="presOf" srcId="{B6E6C537-FB25-4AD0-BBAA-AA4E49989B47}" destId="{1AEB2C86-8C46-4BE2-9A88-B28BFC9C562E}" srcOrd="0" destOrd="0" presId="urn:microsoft.com/office/officeart/2016/7/layout/VerticalHollowActionList"/>
    <dgm:cxn modelId="{738FC3CE-2079-409D-88A2-A1CB10B210BD}" srcId="{F933DF8B-6A46-4F7F-83ED-3282E13C8B85}" destId="{6ABA4841-B30E-4811-9006-4FFDE961B57E}" srcOrd="1" destOrd="0" parTransId="{6274BF4B-F3AD-4057-B426-BD95962B2AE2}" sibTransId="{28C572C9-6F49-40D3-A0AF-69A05F8468F5}"/>
    <dgm:cxn modelId="{323A70D5-5D2F-4B57-8364-36F1C41AF326}" type="presOf" srcId="{D65D4212-854B-40D5-841D-97AE6088367F}" destId="{26B88939-717B-4FA8-98E2-4170AA6468AA}" srcOrd="0" destOrd="0" presId="urn:microsoft.com/office/officeart/2016/7/layout/VerticalHollowActionList"/>
    <dgm:cxn modelId="{211C18E1-9D80-42DC-A212-9D7ACDE3F673}" type="presOf" srcId="{2C2FB518-9417-4A10-8B92-8C3958CFEFC8}" destId="{57C54FED-7C20-47BC-A66C-19A4735DCBB2}" srcOrd="0" destOrd="0" presId="urn:microsoft.com/office/officeart/2016/7/layout/VerticalHollowActionList"/>
    <dgm:cxn modelId="{77FCF0E5-50FE-4F14-81E9-FC5A94ADC851}" type="presOf" srcId="{6ABA4841-B30E-4811-9006-4FFDE961B57E}" destId="{488DB78B-E5AE-4B7F-AB5F-A170E95A2126}" srcOrd="0" destOrd="0" presId="urn:microsoft.com/office/officeart/2016/7/layout/VerticalHollowActionList"/>
    <dgm:cxn modelId="{E39463F5-CC70-498A-B857-634CBA37579F}" srcId="{EE56AD0E-9146-4F4D-BF96-146808CA3145}" destId="{B6E6C537-FB25-4AD0-BBAA-AA4E49989B47}" srcOrd="0" destOrd="0" parTransId="{EBA3B8CD-7FFF-413D-AD72-2D17CF419AF1}" sibTransId="{1CB28B6B-E09E-45E1-A862-B47BA6E0FD29}"/>
    <dgm:cxn modelId="{67B1F847-FA14-4455-A460-A38088093855}" type="presParOf" srcId="{48E0C6E9-0626-456F-B96F-85C8017DB4A5}" destId="{4F0A014D-AC0A-4ED6-BF65-CCF95AEB926E}" srcOrd="0" destOrd="0" presId="urn:microsoft.com/office/officeart/2016/7/layout/VerticalHollowActionList"/>
    <dgm:cxn modelId="{7137320A-01F5-433C-BAA5-40B890D03800}" type="presParOf" srcId="{4F0A014D-AC0A-4ED6-BF65-CCF95AEB926E}" destId="{8FF88F9E-8F04-475F-8B88-2BECF838F673}" srcOrd="0" destOrd="0" presId="urn:microsoft.com/office/officeart/2016/7/layout/VerticalHollowActionList"/>
    <dgm:cxn modelId="{9026BBAA-ABFD-4AF6-87E5-D0422FBA2BC9}" type="presParOf" srcId="{4F0A014D-AC0A-4ED6-BF65-CCF95AEB926E}" destId="{1AEB2C86-8C46-4BE2-9A88-B28BFC9C562E}" srcOrd="1" destOrd="0" presId="urn:microsoft.com/office/officeart/2016/7/layout/VerticalHollowActionList"/>
    <dgm:cxn modelId="{38523862-15A6-4B70-BC28-5B4B09B2D825}" type="presParOf" srcId="{48E0C6E9-0626-456F-B96F-85C8017DB4A5}" destId="{2AD22A0E-94B5-4751-9543-A72407F87E6F}" srcOrd="1" destOrd="0" presId="urn:microsoft.com/office/officeart/2016/7/layout/VerticalHollowActionList"/>
    <dgm:cxn modelId="{81706F41-5564-478D-86D1-F44254499767}" type="presParOf" srcId="{48E0C6E9-0626-456F-B96F-85C8017DB4A5}" destId="{50534B56-1027-4B67-B81B-2A5FDC1D7859}" srcOrd="2" destOrd="0" presId="urn:microsoft.com/office/officeart/2016/7/layout/VerticalHollowActionList"/>
    <dgm:cxn modelId="{DFD652B6-FBC7-4A57-AEAD-31FF3A5EECCF}" type="presParOf" srcId="{50534B56-1027-4B67-B81B-2A5FDC1D7859}" destId="{488DB78B-E5AE-4B7F-AB5F-A170E95A2126}" srcOrd="0" destOrd="0" presId="urn:microsoft.com/office/officeart/2016/7/layout/VerticalHollowActionList"/>
    <dgm:cxn modelId="{98264986-9A2E-418F-89F6-C6BFA822C1FC}" type="presParOf" srcId="{50534B56-1027-4B67-B81B-2A5FDC1D7859}" destId="{26B88939-717B-4FA8-98E2-4170AA6468AA}" srcOrd="1" destOrd="0" presId="urn:microsoft.com/office/officeart/2016/7/layout/VerticalHollowActionList"/>
    <dgm:cxn modelId="{AAB40E12-50F4-4887-9EA3-DAE60D3E590F}" type="presParOf" srcId="{48E0C6E9-0626-456F-B96F-85C8017DB4A5}" destId="{52AAB5A1-E0B4-4EA6-97F4-7F977DC7D5EE}" srcOrd="3" destOrd="0" presId="urn:microsoft.com/office/officeart/2016/7/layout/VerticalHollowActionList"/>
    <dgm:cxn modelId="{5A750EB5-54ED-4ADD-8EB1-F4760147D32A}" type="presParOf" srcId="{48E0C6E9-0626-456F-B96F-85C8017DB4A5}" destId="{DF7D4A8A-2B94-4943-830A-B1E1218F349B}" srcOrd="4" destOrd="0" presId="urn:microsoft.com/office/officeart/2016/7/layout/VerticalHollowActionList"/>
    <dgm:cxn modelId="{D8F35041-2D41-4069-9768-4CE00D4000D7}" type="presParOf" srcId="{DF7D4A8A-2B94-4943-830A-B1E1218F349B}" destId="{9A92367A-2D7C-457B-AC63-ED30C417B87F}" srcOrd="0" destOrd="0" presId="urn:microsoft.com/office/officeart/2016/7/layout/VerticalHollowActionList"/>
    <dgm:cxn modelId="{D7FAB089-BA28-45A4-A8B0-553273E74870}" type="presParOf" srcId="{DF7D4A8A-2B94-4943-830A-B1E1218F349B}" destId="{B7FD35C3-81DC-430F-9E30-3D0F64B83A9C}" srcOrd="1" destOrd="0" presId="urn:microsoft.com/office/officeart/2016/7/layout/VerticalHollowActionList"/>
    <dgm:cxn modelId="{E84EB96A-FA10-4EB4-9DDA-BAB9D3631368}" type="presParOf" srcId="{48E0C6E9-0626-456F-B96F-85C8017DB4A5}" destId="{2E7695FA-8A3D-40BE-A9D4-C0C2607C0A4A}" srcOrd="5" destOrd="0" presId="urn:microsoft.com/office/officeart/2016/7/layout/VerticalHollowActionList"/>
    <dgm:cxn modelId="{5F6F10B1-5704-4BA3-BD90-651C2D869A6E}" type="presParOf" srcId="{48E0C6E9-0626-456F-B96F-85C8017DB4A5}" destId="{9F05D972-7760-48C0-BA2E-28614358BD25}" srcOrd="6" destOrd="0" presId="urn:microsoft.com/office/officeart/2016/7/layout/VerticalHollowActionList"/>
    <dgm:cxn modelId="{ED85D4FC-B149-4DE9-BA98-2A96759352F7}" type="presParOf" srcId="{9F05D972-7760-48C0-BA2E-28614358BD25}" destId="{2F41D9B7-3E96-410B-887A-AF24C0E9A6D8}" srcOrd="0" destOrd="0" presId="urn:microsoft.com/office/officeart/2016/7/layout/VerticalHollowActionList"/>
    <dgm:cxn modelId="{6B4D4BDE-4378-4B77-93F4-71702E790F79}" type="presParOf" srcId="{9F05D972-7760-48C0-BA2E-28614358BD25}" destId="{57C54FED-7C20-47BC-A66C-19A4735DCBB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4A63221-A44E-46ED-B1FE-2E9930C4293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85DE65A-8256-4E33-A5CA-14919BEA48B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Lending/investing markets</a:t>
          </a:r>
          <a:endParaRPr lang="en-US"/>
        </a:p>
      </dgm:t>
    </dgm:pt>
    <dgm:pt modelId="{91F1BE84-8D3B-4DBE-94ED-B9434231D54A}" type="parTrans" cxnId="{F8E754A5-8E7B-4234-B429-9D1B07EACDFD}">
      <dgm:prSet/>
      <dgm:spPr/>
      <dgm:t>
        <a:bodyPr/>
        <a:lstStyle/>
        <a:p>
          <a:endParaRPr lang="en-GB"/>
        </a:p>
      </dgm:t>
    </dgm:pt>
    <dgm:pt modelId="{68364590-0D1D-4306-94EE-7363A2CE6C52}" type="sibTrans" cxnId="{F8E754A5-8E7B-4234-B429-9D1B07EACDFD}">
      <dgm:prSet/>
      <dgm:spPr/>
      <dgm:t>
        <a:bodyPr/>
        <a:lstStyle/>
        <a:p>
          <a:endParaRPr lang="en-GB"/>
        </a:p>
      </dgm:t>
    </dgm:pt>
    <dgm:pt modelId="{6E47E637-926D-42D3-88EA-815C239956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Capital markets</a:t>
          </a:r>
          <a:endParaRPr lang="en-US"/>
        </a:p>
      </dgm:t>
    </dgm:pt>
    <dgm:pt modelId="{25D9C602-88EB-443B-96E7-9D0B3D23C5BC}" type="parTrans" cxnId="{B6C1778C-6122-45BE-8BB1-3D1FD4DB6BEF}">
      <dgm:prSet/>
      <dgm:spPr/>
      <dgm:t>
        <a:bodyPr/>
        <a:lstStyle/>
        <a:p>
          <a:endParaRPr lang="en-GB"/>
        </a:p>
      </dgm:t>
    </dgm:pt>
    <dgm:pt modelId="{50486C6E-78C2-4114-BDFF-A9CB9E59C2F9}" type="sibTrans" cxnId="{B6C1778C-6122-45BE-8BB1-3D1FD4DB6BEF}">
      <dgm:prSet/>
      <dgm:spPr/>
      <dgm:t>
        <a:bodyPr/>
        <a:lstStyle/>
        <a:p>
          <a:endParaRPr lang="en-GB"/>
        </a:p>
      </dgm:t>
    </dgm:pt>
    <dgm:pt modelId="{8BF27880-6272-438F-97FA-A448B704C4C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Banking</a:t>
          </a:r>
          <a:endParaRPr lang="en-US"/>
        </a:p>
      </dgm:t>
    </dgm:pt>
    <dgm:pt modelId="{1031D0E5-2636-46CB-A2AE-A53B2CBEB053}" type="parTrans" cxnId="{52490A97-AB1F-4DBE-BDCB-A2BADC25D6A2}">
      <dgm:prSet/>
      <dgm:spPr/>
      <dgm:t>
        <a:bodyPr/>
        <a:lstStyle/>
        <a:p>
          <a:endParaRPr lang="en-GB"/>
        </a:p>
      </dgm:t>
    </dgm:pt>
    <dgm:pt modelId="{CABA9A74-EBE9-4AA3-BF72-6DBD74618D03}" type="sibTrans" cxnId="{52490A97-AB1F-4DBE-BDCB-A2BADC25D6A2}">
      <dgm:prSet/>
      <dgm:spPr/>
      <dgm:t>
        <a:bodyPr/>
        <a:lstStyle/>
        <a:p>
          <a:endParaRPr lang="en-GB"/>
        </a:p>
      </dgm:t>
    </dgm:pt>
    <dgm:pt modelId="{92DCE8EE-30CA-436A-99BC-5094207EFC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Money markets</a:t>
          </a:r>
          <a:endParaRPr lang="en-US"/>
        </a:p>
      </dgm:t>
    </dgm:pt>
    <dgm:pt modelId="{C9D86787-06C8-4AC0-8CF9-D78E74078B60}" type="parTrans" cxnId="{CE8148B5-440F-47BF-A065-B9C3A80EF07D}">
      <dgm:prSet/>
      <dgm:spPr/>
      <dgm:t>
        <a:bodyPr/>
        <a:lstStyle/>
        <a:p>
          <a:endParaRPr lang="en-GB"/>
        </a:p>
      </dgm:t>
    </dgm:pt>
    <dgm:pt modelId="{3D86AED4-7AB6-454F-86ED-F3146C6542B5}" type="sibTrans" cxnId="{CE8148B5-440F-47BF-A065-B9C3A80EF07D}">
      <dgm:prSet/>
      <dgm:spPr/>
      <dgm:t>
        <a:bodyPr/>
        <a:lstStyle/>
        <a:p>
          <a:endParaRPr lang="en-GB"/>
        </a:p>
      </dgm:t>
    </dgm:pt>
    <dgm:pt modelId="{619AA80E-1AFE-491D-B2D3-8809E58781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Foreign exchange markets</a:t>
          </a:r>
        </a:p>
      </dgm:t>
    </dgm:pt>
    <dgm:pt modelId="{17BF63FF-A100-4993-9821-1B535D50A77B}" type="parTrans" cxnId="{2DC5F172-1606-445A-A05C-C21FC78AEE8C}">
      <dgm:prSet/>
      <dgm:spPr/>
      <dgm:t>
        <a:bodyPr/>
        <a:lstStyle/>
        <a:p>
          <a:endParaRPr lang="en-GB"/>
        </a:p>
      </dgm:t>
    </dgm:pt>
    <dgm:pt modelId="{95D82CA7-7830-475D-8A05-A3E81C5E6F79}" type="sibTrans" cxnId="{2DC5F172-1606-445A-A05C-C21FC78AEE8C}">
      <dgm:prSet/>
      <dgm:spPr/>
      <dgm:t>
        <a:bodyPr/>
        <a:lstStyle/>
        <a:p>
          <a:endParaRPr lang="en-GB"/>
        </a:p>
      </dgm:t>
    </dgm:pt>
    <dgm:pt modelId="{82608ED8-83BC-42E9-899B-3478A7E5F9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Insurance markets</a:t>
          </a:r>
        </a:p>
      </dgm:t>
    </dgm:pt>
    <dgm:pt modelId="{E27115D2-E784-4523-9933-EFFB1C1029CF}" type="parTrans" cxnId="{BF374776-7977-431E-94FF-01C695C9EDF7}">
      <dgm:prSet/>
      <dgm:spPr/>
      <dgm:t>
        <a:bodyPr/>
        <a:lstStyle/>
        <a:p>
          <a:endParaRPr lang="en-GB"/>
        </a:p>
      </dgm:t>
    </dgm:pt>
    <dgm:pt modelId="{6E9D5430-5995-4714-AD16-9DF23377E19D}" type="sibTrans" cxnId="{BF374776-7977-431E-94FF-01C695C9EDF7}">
      <dgm:prSet/>
      <dgm:spPr/>
      <dgm:t>
        <a:bodyPr/>
        <a:lstStyle/>
        <a:p>
          <a:endParaRPr lang="en-GB"/>
        </a:p>
      </dgm:t>
    </dgm:pt>
    <dgm:pt modelId="{DB1DEF49-EDD9-4284-9986-12951066C8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Interbank market</a:t>
          </a:r>
        </a:p>
      </dgm:t>
    </dgm:pt>
    <dgm:pt modelId="{AD54F9DF-A40F-4D56-9487-0961726F8D32}" type="parTrans" cxnId="{4540B990-A41B-403E-86EE-1E384619C8E3}">
      <dgm:prSet/>
      <dgm:spPr/>
      <dgm:t>
        <a:bodyPr/>
        <a:lstStyle/>
        <a:p>
          <a:endParaRPr lang="en-GB"/>
        </a:p>
      </dgm:t>
    </dgm:pt>
    <dgm:pt modelId="{BCEC51CD-4501-4E44-BD1F-771EE6945F7D}" type="sibTrans" cxnId="{4540B990-A41B-403E-86EE-1E384619C8E3}">
      <dgm:prSet/>
      <dgm:spPr/>
      <dgm:t>
        <a:bodyPr/>
        <a:lstStyle/>
        <a:p>
          <a:endParaRPr lang="en-GB"/>
        </a:p>
      </dgm:t>
    </dgm:pt>
    <dgm:pt modelId="{57E1BE02-22D9-457F-9E76-A995E827BE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retail markets</a:t>
          </a:r>
        </a:p>
      </dgm:t>
    </dgm:pt>
    <dgm:pt modelId="{7BF5A63D-5A7E-4016-B294-688F19CC03A9}" type="parTrans" cxnId="{CB02D90E-B397-4563-8936-0AA4220C89BE}">
      <dgm:prSet/>
      <dgm:spPr/>
      <dgm:t>
        <a:bodyPr/>
        <a:lstStyle/>
        <a:p>
          <a:endParaRPr lang="en-GB"/>
        </a:p>
      </dgm:t>
    </dgm:pt>
    <dgm:pt modelId="{0ED7FA74-B588-4FFB-9A60-C4F705943CC8}" type="sibTrans" cxnId="{CB02D90E-B397-4563-8936-0AA4220C89BE}">
      <dgm:prSet/>
      <dgm:spPr/>
      <dgm:t>
        <a:bodyPr/>
        <a:lstStyle/>
        <a:p>
          <a:endParaRPr lang="en-GB"/>
        </a:p>
      </dgm:t>
    </dgm:pt>
    <dgm:pt modelId="{0ADE0F32-D083-497F-8043-6161A87C70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General insurance</a:t>
          </a:r>
        </a:p>
      </dgm:t>
    </dgm:pt>
    <dgm:pt modelId="{9378D47A-3E81-4CAC-96CD-F3547AA2FBF6}" type="parTrans" cxnId="{70A06ED8-3C14-4CC1-9F83-444A494D1183}">
      <dgm:prSet/>
      <dgm:spPr/>
    </dgm:pt>
    <dgm:pt modelId="{CB7F0049-0DE1-4630-9500-4F57B8B4C3D8}" type="sibTrans" cxnId="{70A06ED8-3C14-4CC1-9F83-444A494D1183}">
      <dgm:prSet/>
      <dgm:spPr/>
    </dgm:pt>
    <dgm:pt modelId="{91AAAF45-73A0-4929-BA3E-BBD7CE1868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Life assurance and pensions</a:t>
          </a:r>
        </a:p>
      </dgm:t>
    </dgm:pt>
    <dgm:pt modelId="{42582EF9-C2B4-4A78-BFAF-7E6F18F342C0}" type="parTrans" cxnId="{FAEC2EC5-40AC-48A3-B0A1-E6629E995869}">
      <dgm:prSet/>
      <dgm:spPr/>
    </dgm:pt>
    <dgm:pt modelId="{D7A5B471-0921-45E9-9A11-586BBEFB3654}" type="sibTrans" cxnId="{FAEC2EC5-40AC-48A3-B0A1-E6629E995869}">
      <dgm:prSet/>
      <dgm:spPr/>
    </dgm:pt>
    <dgm:pt modelId="{73C53B3C-6B77-424E-BF24-15ABB461E569}" type="pres">
      <dgm:prSet presAssocID="{24A63221-A44E-46ED-B1FE-2E9930C4293F}" presName="root" presStyleCnt="0">
        <dgm:presLayoutVars>
          <dgm:dir/>
          <dgm:resizeHandles val="exact"/>
        </dgm:presLayoutVars>
      </dgm:prSet>
      <dgm:spPr/>
    </dgm:pt>
    <dgm:pt modelId="{161138DD-AB86-4B22-A9D9-195FBDE6072E}" type="pres">
      <dgm:prSet presAssocID="{485DE65A-8256-4E33-A5CA-14919BEA48BE}" presName="compNode" presStyleCnt="0"/>
      <dgm:spPr/>
    </dgm:pt>
    <dgm:pt modelId="{F59281D2-171D-452D-ADA9-327BB933ACCC}" type="pres">
      <dgm:prSet presAssocID="{485DE65A-8256-4E33-A5CA-14919BEA48BE}" presName="bgRect" presStyleLbl="bgShp" presStyleIdx="0" presStyleCnt="3"/>
      <dgm:spPr/>
    </dgm:pt>
    <dgm:pt modelId="{CE1DC79F-D7F2-45E0-84B3-8558A9355410}" type="pres">
      <dgm:prSet presAssocID="{485DE65A-8256-4E33-A5CA-14919BEA48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CF26CC7A-023F-4432-95C8-DD33F7FC4AF8}" type="pres">
      <dgm:prSet presAssocID="{485DE65A-8256-4E33-A5CA-14919BEA48BE}" presName="spaceRect" presStyleCnt="0"/>
      <dgm:spPr/>
    </dgm:pt>
    <dgm:pt modelId="{402B123F-EC56-41FF-A925-81BADAB49C14}" type="pres">
      <dgm:prSet presAssocID="{485DE65A-8256-4E33-A5CA-14919BEA48BE}" presName="parTx" presStyleLbl="revTx" presStyleIdx="0" presStyleCnt="6">
        <dgm:presLayoutVars>
          <dgm:chMax val="0"/>
          <dgm:chPref val="0"/>
        </dgm:presLayoutVars>
      </dgm:prSet>
      <dgm:spPr/>
    </dgm:pt>
    <dgm:pt modelId="{FFD30110-7BB3-4974-BCDF-D9B0D94EDAE1}" type="pres">
      <dgm:prSet presAssocID="{485DE65A-8256-4E33-A5CA-14919BEA48BE}" presName="desTx" presStyleLbl="revTx" presStyleIdx="1" presStyleCnt="6">
        <dgm:presLayoutVars/>
      </dgm:prSet>
      <dgm:spPr/>
    </dgm:pt>
    <dgm:pt modelId="{48B13E64-C6B0-4743-B47B-9854909B134E}" type="pres">
      <dgm:prSet presAssocID="{68364590-0D1D-4306-94EE-7363A2CE6C52}" presName="sibTrans" presStyleCnt="0"/>
      <dgm:spPr/>
    </dgm:pt>
    <dgm:pt modelId="{CE8AC8D3-2AC2-46B0-810C-7F1382F378E1}" type="pres">
      <dgm:prSet presAssocID="{619AA80E-1AFE-491D-B2D3-8809E58781C8}" presName="compNode" presStyleCnt="0"/>
      <dgm:spPr/>
    </dgm:pt>
    <dgm:pt modelId="{D0EAFDE6-FB84-4504-B9BB-FC42911D733C}" type="pres">
      <dgm:prSet presAssocID="{619AA80E-1AFE-491D-B2D3-8809E58781C8}" presName="bgRect" presStyleLbl="bgShp" presStyleIdx="1" presStyleCnt="3"/>
      <dgm:spPr/>
    </dgm:pt>
    <dgm:pt modelId="{9EA0FF82-0732-409C-9882-96D3089A14F4}" type="pres">
      <dgm:prSet presAssocID="{619AA80E-1AFE-491D-B2D3-8809E58781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2F3B647C-F116-4FCA-9DDE-C99DCEFE1530}" type="pres">
      <dgm:prSet presAssocID="{619AA80E-1AFE-491D-B2D3-8809E58781C8}" presName="spaceRect" presStyleCnt="0"/>
      <dgm:spPr/>
    </dgm:pt>
    <dgm:pt modelId="{72C6DE26-B945-4411-9D34-521F4A9E8076}" type="pres">
      <dgm:prSet presAssocID="{619AA80E-1AFE-491D-B2D3-8809E58781C8}" presName="parTx" presStyleLbl="revTx" presStyleIdx="2" presStyleCnt="6">
        <dgm:presLayoutVars>
          <dgm:chMax val="0"/>
          <dgm:chPref val="0"/>
        </dgm:presLayoutVars>
      </dgm:prSet>
      <dgm:spPr/>
    </dgm:pt>
    <dgm:pt modelId="{B03E99D4-C66C-4362-A9F0-E166CEFA12FF}" type="pres">
      <dgm:prSet presAssocID="{619AA80E-1AFE-491D-B2D3-8809E58781C8}" presName="desTx" presStyleLbl="revTx" presStyleIdx="3" presStyleCnt="6">
        <dgm:presLayoutVars/>
      </dgm:prSet>
      <dgm:spPr/>
    </dgm:pt>
    <dgm:pt modelId="{2EC376B4-F07D-4566-8993-211FD0E0442E}" type="pres">
      <dgm:prSet presAssocID="{95D82CA7-7830-475D-8A05-A3E81C5E6F79}" presName="sibTrans" presStyleCnt="0"/>
      <dgm:spPr/>
    </dgm:pt>
    <dgm:pt modelId="{A2ED939D-D38D-498A-87FF-3ED3D2AA7F56}" type="pres">
      <dgm:prSet presAssocID="{82608ED8-83BC-42E9-899B-3478A7E5F910}" presName="compNode" presStyleCnt="0"/>
      <dgm:spPr/>
    </dgm:pt>
    <dgm:pt modelId="{F00ECFFA-0E98-43D8-8BE3-87D0A7B00A90}" type="pres">
      <dgm:prSet presAssocID="{82608ED8-83BC-42E9-899B-3478A7E5F910}" presName="bgRect" presStyleLbl="bgShp" presStyleIdx="2" presStyleCnt="3"/>
      <dgm:spPr/>
    </dgm:pt>
    <dgm:pt modelId="{76273E84-FE6A-4186-8B82-515AA7DEE0D3}" type="pres">
      <dgm:prSet presAssocID="{82608ED8-83BC-42E9-899B-3478A7E5F9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F341B31-3664-435D-A04F-625E67184748}" type="pres">
      <dgm:prSet presAssocID="{82608ED8-83BC-42E9-899B-3478A7E5F910}" presName="spaceRect" presStyleCnt="0"/>
      <dgm:spPr/>
    </dgm:pt>
    <dgm:pt modelId="{83C09522-1707-413F-8984-9EDC6D3E3970}" type="pres">
      <dgm:prSet presAssocID="{82608ED8-83BC-42E9-899B-3478A7E5F910}" presName="parTx" presStyleLbl="revTx" presStyleIdx="4" presStyleCnt="6">
        <dgm:presLayoutVars>
          <dgm:chMax val="0"/>
          <dgm:chPref val="0"/>
        </dgm:presLayoutVars>
      </dgm:prSet>
      <dgm:spPr/>
    </dgm:pt>
    <dgm:pt modelId="{FBDBB125-7143-4B77-8145-5725E330ABAA}" type="pres">
      <dgm:prSet presAssocID="{82608ED8-83BC-42E9-899B-3478A7E5F910}" presName="desTx" presStyleLbl="revTx" presStyleIdx="5" presStyleCnt="6">
        <dgm:presLayoutVars/>
      </dgm:prSet>
      <dgm:spPr/>
    </dgm:pt>
  </dgm:ptLst>
  <dgm:cxnLst>
    <dgm:cxn modelId="{63005502-BA93-41F1-A37B-2E9CDB3E2507}" type="presOf" srcId="{92DCE8EE-30CA-436A-99BC-5094207EFC72}" destId="{FFD30110-7BB3-4974-BCDF-D9B0D94EDAE1}" srcOrd="0" destOrd="1" presId="urn:microsoft.com/office/officeart/2018/2/layout/IconVerticalSolidList"/>
    <dgm:cxn modelId="{CB02D90E-B397-4563-8936-0AA4220C89BE}" srcId="{619AA80E-1AFE-491D-B2D3-8809E58781C8}" destId="{57E1BE02-22D9-457F-9E76-A995E827BE27}" srcOrd="1" destOrd="0" parTransId="{7BF5A63D-5A7E-4016-B294-688F19CC03A9}" sibTransId="{0ED7FA74-B588-4FFB-9A60-C4F705943CC8}"/>
    <dgm:cxn modelId="{C8007742-382B-4B07-A812-223FBA7D9317}" type="presOf" srcId="{91AAAF45-73A0-4929-BA3E-BBD7CE186831}" destId="{FBDBB125-7143-4B77-8145-5725E330ABAA}" srcOrd="0" destOrd="1" presId="urn:microsoft.com/office/officeart/2018/2/layout/IconVerticalSolidList"/>
    <dgm:cxn modelId="{35CFB744-FDC9-4AFD-B966-704675BC3ABD}" type="presOf" srcId="{6E47E637-926D-42D3-88EA-815C2399564A}" destId="{FFD30110-7BB3-4974-BCDF-D9B0D94EDAE1}" srcOrd="0" destOrd="2" presId="urn:microsoft.com/office/officeart/2018/2/layout/IconVerticalSolidList"/>
    <dgm:cxn modelId="{11B78E45-4031-4C86-B539-0F618E4670C6}" type="presOf" srcId="{24A63221-A44E-46ED-B1FE-2E9930C4293F}" destId="{73C53B3C-6B77-424E-BF24-15ABB461E569}" srcOrd="0" destOrd="0" presId="urn:microsoft.com/office/officeart/2018/2/layout/IconVerticalSolidList"/>
    <dgm:cxn modelId="{2DC5F172-1606-445A-A05C-C21FC78AEE8C}" srcId="{24A63221-A44E-46ED-B1FE-2E9930C4293F}" destId="{619AA80E-1AFE-491D-B2D3-8809E58781C8}" srcOrd="1" destOrd="0" parTransId="{17BF63FF-A100-4993-9821-1B535D50A77B}" sibTransId="{95D82CA7-7830-475D-8A05-A3E81C5E6F79}"/>
    <dgm:cxn modelId="{BF374776-7977-431E-94FF-01C695C9EDF7}" srcId="{24A63221-A44E-46ED-B1FE-2E9930C4293F}" destId="{82608ED8-83BC-42E9-899B-3478A7E5F910}" srcOrd="2" destOrd="0" parTransId="{E27115D2-E784-4523-9933-EFFB1C1029CF}" sibTransId="{6E9D5430-5995-4714-AD16-9DF23377E19D}"/>
    <dgm:cxn modelId="{B6C1778C-6122-45BE-8BB1-3D1FD4DB6BEF}" srcId="{485DE65A-8256-4E33-A5CA-14919BEA48BE}" destId="{6E47E637-926D-42D3-88EA-815C2399564A}" srcOrd="2" destOrd="0" parTransId="{25D9C602-88EB-443B-96E7-9D0B3D23C5BC}" sibTransId="{50486C6E-78C2-4114-BDFF-A9CB9E59C2F9}"/>
    <dgm:cxn modelId="{43C1748D-1E42-4719-A012-6D07EEDFC8D4}" type="presOf" srcId="{DB1DEF49-EDD9-4284-9986-12951066C8A3}" destId="{B03E99D4-C66C-4362-A9F0-E166CEFA12FF}" srcOrd="0" destOrd="0" presId="urn:microsoft.com/office/officeart/2018/2/layout/IconVerticalSolidList"/>
    <dgm:cxn modelId="{F7D2D48E-C4D6-4847-89FE-CF850D25FF15}" type="presOf" srcId="{619AA80E-1AFE-491D-B2D3-8809E58781C8}" destId="{72C6DE26-B945-4411-9D34-521F4A9E8076}" srcOrd="0" destOrd="0" presId="urn:microsoft.com/office/officeart/2018/2/layout/IconVerticalSolidList"/>
    <dgm:cxn modelId="{4540B990-A41B-403E-86EE-1E384619C8E3}" srcId="{619AA80E-1AFE-491D-B2D3-8809E58781C8}" destId="{DB1DEF49-EDD9-4284-9986-12951066C8A3}" srcOrd="0" destOrd="0" parTransId="{AD54F9DF-A40F-4D56-9487-0961726F8D32}" sibTransId="{BCEC51CD-4501-4E44-BD1F-771EE6945F7D}"/>
    <dgm:cxn modelId="{52490A97-AB1F-4DBE-BDCB-A2BADC25D6A2}" srcId="{485DE65A-8256-4E33-A5CA-14919BEA48BE}" destId="{8BF27880-6272-438F-97FA-A448B704C4CC}" srcOrd="0" destOrd="0" parTransId="{1031D0E5-2636-46CB-A2AE-A53B2CBEB053}" sibTransId="{CABA9A74-EBE9-4AA3-BF72-6DBD74618D03}"/>
    <dgm:cxn modelId="{39245497-87B0-4581-9ED1-C13A0DD5DD54}" type="presOf" srcId="{0ADE0F32-D083-497F-8043-6161A87C7075}" destId="{FBDBB125-7143-4B77-8145-5725E330ABAA}" srcOrd="0" destOrd="0" presId="urn:microsoft.com/office/officeart/2018/2/layout/IconVerticalSolidList"/>
    <dgm:cxn modelId="{6A157E99-0341-4114-94F2-2DF7B1D93566}" type="presOf" srcId="{485DE65A-8256-4E33-A5CA-14919BEA48BE}" destId="{402B123F-EC56-41FF-A925-81BADAB49C14}" srcOrd="0" destOrd="0" presId="urn:microsoft.com/office/officeart/2018/2/layout/IconVerticalSolidList"/>
    <dgm:cxn modelId="{199C4AA4-2901-4E88-AC34-9C715BC0887B}" type="presOf" srcId="{8BF27880-6272-438F-97FA-A448B704C4CC}" destId="{FFD30110-7BB3-4974-BCDF-D9B0D94EDAE1}" srcOrd="0" destOrd="0" presId="urn:microsoft.com/office/officeart/2018/2/layout/IconVerticalSolidList"/>
    <dgm:cxn modelId="{F8E754A5-8E7B-4234-B429-9D1B07EACDFD}" srcId="{24A63221-A44E-46ED-B1FE-2E9930C4293F}" destId="{485DE65A-8256-4E33-A5CA-14919BEA48BE}" srcOrd="0" destOrd="0" parTransId="{91F1BE84-8D3B-4DBE-94ED-B9434231D54A}" sibTransId="{68364590-0D1D-4306-94EE-7363A2CE6C52}"/>
    <dgm:cxn modelId="{84CE48A9-730A-448F-9AA3-1185F8E8D0AB}" type="presOf" srcId="{82608ED8-83BC-42E9-899B-3478A7E5F910}" destId="{83C09522-1707-413F-8984-9EDC6D3E3970}" srcOrd="0" destOrd="0" presId="urn:microsoft.com/office/officeart/2018/2/layout/IconVerticalSolidList"/>
    <dgm:cxn modelId="{CE8148B5-440F-47BF-A065-B9C3A80EF07D}" srcId="{485DE65A-8256-4E33-A5CA-14919BEA48BE}" destId="{92DCE8EE-30CA-436A-99BC-5094207EFC72}" srcOrd="1" destOrd="0" parTransId="{C9D86787-06C8-4AC0-8CF9-D78E74078B60}" sibTransId="{3D86AED4-7AB6-454F-86ED-F3146C6542B5}"/>
    <dgm:cxn modelId="{FAEC2EC5-40AC-48A3-B0A1-E6629E995869}" srcId="{82608ED8-83BC-42E9-899B-3478A7E5F910}" destId="{91AAAF45-73A0-4929-BA3E-BBD7CE186831}" srcOrd="1" destOrd="0" parTransId="{42582EF9-C2B4-4A78-BFAF-7E6F18F342C0}" sibTransId="{D7A5B471-0921-45E9-9A11-586BBEFB3654}"/>
    <dgm:cxn modelId="{70A06ED8-3C14-4CC1-9F83-444A494D1183}" srcId="{82608ED8-83BC-42E9-899B-3478A7E5F910}" destId="{0ADE0F32-D083-497F-8043-6161A87C7075}" srcOrd="0" destOrd="0" parTransId="{9378D47A-3E81-4CAC-96CD-F3547AA2FBF6}" sibTransId="{CB7F0049-0DE1-4630-9500-4F57B8B4C3D8}"/>
    <dgm:cxn modelId="{4C3947DE-43E5-4EBB-82C1-817AEEFA1EFE}" type="presOf" srcId="{57E1BE02-22D9-457F-9E76-A995E827BE27}" destId="{B03E99D4-C66C-4362-A9F0-E166CEFA12FF}" srcOrd="0" destOrd="1" presId="urn:microsoft.com/office/officeart/2018/2/layout/IconVerticalSolidList"/>
    <dgm:cxn modelId="{A4E76247-2584-4466-91FA-278D3F2630BA}" type="presParOf" srcId="{73C53B3C-6B77-424E-BF24-15ABB461E569}" destId="{161138DD-AB86-4B22-A9D9-195FBDE6072E}" srcOrd="0" destOrd="0" presId="urn:microsoft.com/office/officeart/2018/2/layout/IconVerticalSolidList"/>
    <dgm:cxn modelId="{081CE35E-CBFB-4666-982C-AE953E69D0C6}" type="presParOf" srcId="{161138DD-AB86-4B22-A9D9-195FBDE6072E}" destId="{F59281D2-171D-452D-ADA9-327BB933ACCC}" srcOrd="0" destOrd="0" presId="urn:microsoft.com/office/officeart/2018/2/layout/IconVerticalSolidList"/>
    <dgm:cxn modelId="{FC4A4C02-DC75-4026-87CC-5A8B5B3675D2}" type="presParOf" srcId="{161138DD-AB86-4B22-A9D9-195FBDE6072E}" destId="{CE1DC79F-D7F2-45E0-84B3-8558A9355410}" srcOrd="1" destOrd="0" presId="urn:microsoft.com/office/officeart/2018/2/layout/IconVerticalSolidList"/>
    <dgm:cxn modelId="{CF718447-B09D-4385-90B3-F6236E6E53A6}" type="presParOf" srcId="{161138DD-AB86-4B22-A9D9-195FBDE6072E}" destId="{CF26CC7A-023F-4432-95C8-DD33F7FC4AF8}" srcOrd="2" destOrd="0" presId="urn:microsoft.com/office/officeart/2018/2/layout/IconVerticalSolidList"/>
    <dgm:cxn modelId="{7A2C6EFE-84C0-4CE1-B0E4-BFE0AFB0113A}" type="presParOf" srcId="{161138DD-AB86-4B22-A9D9-195FBDE6072E}" destId="{402B123F-EC56-41FF-A925-81BADAB49C14}" srcOrd="3" destOrd="0" presId="urn:microsoft.com/office/officeart/2018/2/layout/IconVerticalSolidList"/>
    <dgm:cxn modelId="{8E62FAA1-9BE1-4A13-B5EC-F9D472EEDA7C}" type="presParOf" srcId="{161138DD-AB86-4B22-A9D9-195FBDE6072E}" destId="{FFD30110-7BB3-4974-BCDF-D9B0D94EDAE1}" srcOrd="4" destOrd="0" presId="urn:microsoft.com/office/officeart/2018/2/layout/IconVerticalSolidList"/>
    <dgm:cxn modelId="{19F54F72-051C-49C3-AF7B-DF485B3501F4}" type="presParOf" srcId="{73C53B3C-6B77-424E-BF24-15ABB461E569}" destId="{48B13E64-C6B0-4743-B47B-9854909B134E}" srcOrd="1" destOrd="0" presId="urn:microsoft.com/office/officeart/2018/2/layout/IconVerticalSolidList"/>
    <dgm:cxn modelId="{DD32AA85-B970-4412-9B44-0652F2FBCCCF}" type="presParOf" srcId="{73C53B3C-6B77-424E-BF24-15ABB461E569}" destId="{CE8AC8D3-2AC2-46B0-810C-7F1382F378E1}" srcOrd="2" destOrd="0" presId="urn:microsoft.com/office/officeart/2018/2/layout/IconVerticalSolidList"/>
    <dgm:cxn modelId="{3020C68F-6282-4D9D-AC29-A7EDCB3B3073}" type="presParOf" srcId="{CE8AC8D3-2AC2-46B0-810C-7F1382F378E1}" destId="{D0EAFDE6-FB84-4504-B9BB-FC42911D733C}" srcOrd="0" destOrd="0" presId="urn:microsoft.com/office/officeart/2018/2/layout/IconVerticalSolidList"/>
    <dgm:cxn modelId="{F0BD3038-8BCA-4523-8EA2-CA6654C043E8}" type="presParOf" srcId="{CE8AC8D3-2AC2-46B0-810C-7F1382F378E1}" destId="{9EA0FF82-0732-409C-9882-96D3089A14F4}" srcOrd="1" destOrd="0" presId="urn:microsoft.com/office/officeart/2018/2/layout/IconVerticalSolidList"/>
    <dgm:cxn modelId="{E1510C22-C0D1-4156-9AD0-7BC20B1FEF99}" type="presParOf" srcId="{CE8AC8D3-2AC2-46B0-810C-7F1382F378E1}" destId="{2F3B647C-F116-4FCA-9DDE-C99DCEFE1530}" srcOrd="2" destOrd="0" presId="urn:microsoft.com/office/officeart/2018/2/layout/IconVerticalSolidList"/>
    <dgm:cxn modelId="{8C25F277-F92A-421C-AB8F-636AD4C66BC6}" type="presParOf" srcId="{CE8AC8D3-2AC2-46B0-810C-7F1382F378E1}" destId="{72C6DE26-B945-4411-9D34-521F4A9E8076}" srcOrd="3" destOrd="0" presId="urn:microsoft.com/office/officeart/2018/2/layout/IconVerticalSolidList"/>
    <dgm:cxn modelId="{7211D7DB-A851-4003-959C-D408704E3014}" type="presParOf" srcId="{CE8AC8D3-2AC2-46B0-810C-7F1382F378E1}" destId="{B03E99D4-C66C-4362-A9F0-E166CEFA12FF}" srcOrd="4" destOrd="0" presId="urn:microsoft.com/office/officeart/2018/2/layout/IconVerticalSolidList"/>
    <dgm:cxn modelId="{691AA19E-AD90-4DA8-B2AB-2A3C5A88410E}" type="presParOf" srcId="{73C53B3C-6B77-424E-BF24-15ABB461E569}" destId="{2EC376B4-F07D-4566-8993-211FD0E0442E}" srcOrd="3" destOrd="0" presId="urn:microsoft.com/office/officeart/2018/2/layout/IconVerticalSolidList"/>
    <dgm:cxn modelId="{8CCF51D4-9F76-4C7B-8A79-19BA28E855C4}" type="presParOf" srcId="{73C53B3C-6B77-424E-BF24-15ABB461E569}" destId="{A2ED939D-D38D-498A-87FF-3ED3D2AA7F56}" srcOrd="4" destOrd="0" presId="urn:microsoft.com/office/officeart/2018/2/layout/IconVerticalSolidList"/>
    <dgm:cxn modelId="{5ECB2A46-28C8-4F14-A4E1-3B2C88DBE997}" type="presParOf" srcId="{A2ED939D-D38D-498A-87FF-3ED3D2AA7F56}" destId="{F00ECFFA-0E98-43D8-8BE3-87D0A7B00A90}" srcOrd="0" destOrd="0" presId="urn:microsoft.com/office/officeart/2018/2/layout/IconVerticalSolidList"/>
    <dgm:cxn modelId="{11B13C2F-8A84-4B9B-8BDF-34BD93B5C148}" type="presParOf" srcId="{A2ED939D-D38D-498A-87FF-3ED3D2AA7F56}" destId="{76273E84-FE6A-4186-8B82-515AA7DEE0D3}" srcOrd="1" destOrd="0" presId="urn:microsoft.com/office/officeart/2018/2/layout/IconVerticalSolidList"/>
    <dgm:cxn modelId="{24559318-F777-49EA-AF95-20D468116C3B}" type="presParOf" srcId="{A2ED939D-D38D-498A-87FF-3ED3D2AA7F56}" destId="{5F341B31-3664-435D-A04F-625E67184748}" srcOrd="2" destOrd="0" presId="urn:microsoft.com/office/officeart/2018/2/layout/IconVerticalSolidList"/>
    <dgm:cxn modelId="{42B68DA4-4C06-4279-A2B0-09D66F2AFE95}" type="presParOf" srcId="{A2ED939D-D38D-498A-87FF-3ED3D2AA7F56}" destId="{83C09522-1707-413F-8984-9EDC6D3E3970}" srcOrd="3" destOrd="0" presId="urn:microsoft.com/office/officeart/2018/2/layout/IconVerticalSolidList"/>
    <dgm:cxn modelId="{9D607A54-D0C1-45E6-A782-6C0DC2F6EA51}" type="presParOf" srcId="{A2ED939D-D38D-498A-87FF-3ED3D2AA7F56}" destId="{FBDBB125-7143-4B77-8145-5725E330ABA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6AAA9F8-F40A-459D-98D2-F426986F41BA}" type="doc">
      <dgm:prSet loTypeId="urn:microsoft.com/office/officeart/2005/8/layout/hList1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CC47107-4319-4039-A8E9-0074E1847655}">
      <dgm:prSet/>
      <dgm:spPr/>
      <dgm:t>
        <a:bodyPr/>
        <a:lstStyle/>
        <a:p>
          <a:r>
            <a:rPr lang="en-GB" dirty="0"/>
            <a:t>The Money Market</a:t>
          </a:r>
          <a:endParaRPr lang="en-US" dirty="0"/>
        </a:p>
      </dgm:t>
    </dgm:pt>
    <dgm:pt modelId="{737A0407-7AFD-4FED-AD1A-89CB4142B9F3}" type="parTrans" cxnId="{32B69715-A5D9-4506-806C-9B98E5A7A00F}">
      <dgm:prSet/>
      <dgm:spPr/>
      <dgm:t>
        <a:bodyPr/>
        <a:lstStyle/>
        <a:p>
          <a:endParaRPr lang="en-GB"/>
        </a:p>
      </dgm:t>
    </dgm:pt>
    <dgm:pt modelId="{3A05A445-AC3B-430B-972F-874669E3077D}" type="sibTrans" cxnId="{32B69715-A5D9-4506-806C-9B98E5A7A00F}">
      <dgm:prSet/>
      <dgm:spPr/>
      <dgm:t>
        <a:bodyPr/>
        <a:lstStyle/>
        <a:p>
          <a:endParaRPr lang="en-GB"/>
        </a:p>
      </dgm:t>
    </dgm:pt>
    <dgm:pt modelId="{F37BCBB9-4CB8-46DE-A6E9-27ED4356D8C0}">
      <dgm:prSet/>
      <dgm:spPr/>
      <dgm:t>
        <a:bodyPr/>
        <a:lstStyle/>
        <a:p>
          <a:r>
            <a:rPr lang="en-GB" dirty="0"/>
            <a:t>Provide short-term liquidity to entities needing money, including foreign currencies.</a:t>
          </a:r>
          <a:endParaRPr lang="en-US" dirty="0"/>
        </a:p>
      </dgm:t>
    </dgm:pt>
    <dgm:pt modelId="{9170CD90-8EB4-4A8C-816F-A31F8C3FB039}" type="parTrans" cxnId="{A0C58148-2D9A-4A09-A60C-21B48FC99201}">
      <dgm:prSet/>
      <dgm:spPr/>
      <dgm:t>
        <a:bodyPr/>
        <a:lstStyle/>
        <a:p>
          <a:endParaRPr lang="en-GB"/>
        </a:p>
      </dgm:t>
    </dgm:pt>
    <dgm:pt modelId="{26856D46-FF8F-4A3C-8A92-8D6EE8411D17}" type="sibTrans" cxnId="{A0C58148-2D9A-4A09-A60C-21B48FC99201}">
      <dgm:prSet/>
      <dgm:spPr/>
      <dgm:t>
        <a:bodyPr/>
        <a:lstStyle/>
        <a:p>
          <a:endParaRPr lang="en-GB"/>
        </a:p>
      </dgm:t>
    </dgm:pt>
    <dgm:pt modelId="{898587C3-BF91-48F0-B518-5B3F93D438C3}">
      <dgm:prSet/>
      <dgm:spPr/>
      <dgm:t>
        <a:bodyPr/>
        <a:lstStyle/>
        <a:p>
          <a:r>
            <a:rPr lang="en-GB" dirty="0"/>
            <a:t>Provide short-term investment opportunities for entities with surplus liquidity.</a:t>
          </a:r>
          <a:endParaRPr lang="en-US" dirty="0"/>
        </a:p>
      </dgm:t>
    </dgm:pt>
    <dgm:pt modelId="{8B9A66C4-1A30-472D-AFCE-86C21060973A}" type="parTrans" cxnId="{17F216E6-1CBF-4C5D-AEA5-AF311A687B50}">
      <dgm:prSet/>
      <dgm:spPr/>
      <dgm:t>
        <a:bodyPr/>
        <a:lstStyle/>
        <a:p>
          <a:endParaRPr lang="en-GB"/>
        </a:p>
      </dgm:t>
    </dgm:pt>
    <dgm:pt modelId="{05FF1E85-54F9-47B2-94CF-AED9C0D9DB6A}" type="sibTrans" cxnId="{17F216E6-1CBF-4C5D-AEA5-AF311A687B50}">
      <dgm:prSet/>
      <dgm:spPr/>
      <dgm:t>
        <a:bodyPr/>
        <a:lstStyle/>
        <a:p>
          <a:endParaRPr lang="en-GB"/>
        </a:p>
      </dgm:t>
    </dgm:pt>
    <dgm:pt modelId="{9153CDF5-C20C-4323-9F27-3D419D001589}">
      <dgm:prSet/>
      <dgm:spPr/>
      <dgm:t>
        <a:bodyPr/>
        <a:lstStyle/>
        <a:p>
          <a:endParaRPr lang="en-US" dirty="0"/>
        </a:p>
      </dgm:t>
    </dgm:pt>
    <dgm:pt modelId="{2B3E0C8B-19B5-4890-B9F0-62ECFC60FA37}" type="parTrans" cxnId="{4C6F0DC9-E651-4F24-B503-EB072AE913CA}">
      <dgm:prSet/>
      <dgm:spPr/>
      <dgm:t>
        <a:bodyPr/>
        <a:lstStyle/>
        <a:p>
          <a:endParaRPr lang="en-GB"/>
        </a:p>
      </dgm:t>
    </dgm:pt>
    <dgm:pt modelId="{47DCA109-0EA8-4928-B092-8519E939E958}" type="sibTrans" cxnId="{4C6F0DC9-E651-4F24-B503-EB072AE913CA}">
      <dgm:prSet/>
      <dgm:spPr/>
      <dgm:t>
        <a:bodyPr/>
        <a:lstStyle/>
        <a:p>
          <a:endParaRPr lang="en-GB"/>
        </a:p>
      </dgm:t>
    </dgm:pt>
    <dgm:pt modelId="{2E1BD648-FBAF-43C7-B656-40D293841C1C}" type="pres">
      <dgm:prSet presAssocID="{C6AAA9F8-F40A-459D-98D2-F426986F41BA}" presName="Name0" presStyleCnt="0">
        <dgm:presLayoutVars>
          <dgm:dir/>
          <dgm:animLvl val="lvl"/>
          <dgm:resizeHandles val="exact"/>
        </dgm:presLayoutVars>
      </dgm:prSet>
      <dgm:spPr/>
    </dgm:pt>
    <dgm:pt modelId="{9AEE19EB-A455-4BCA-84D0-1954323F424D}" type="pres">
      <dgm:prSet presAssocID="{2CC47107-4319-4039-A8E9-0074E1847655}" presName="composite" presStyleCnt="0"/>
      <dgm:spPr/>
    </dgm:pt>
    <dgm:pt modelId="{4F0CB068-78B2-4BC1-B760-015BC33F9883}" type="pres">
      <dgm:prSet presAssocID="{2CC47107-4319-4039-A8E9-0074E184765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1C38CCE6-F2EF-42AF-98A8-606F1233D1F7}" type="pres">
      <dgm:prSet presAssocID="{2CC47107-4319-4039-A8E9-0074E184765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2B69715-A5D9-4506-806C-9B98E5A7A00F}" srcId="{C6AAA9F8-F40A-459D-98D2-F426986F41BA}" destId="{2CC47107-4319-4039-A8E9-0074E1847655}" srcOrd="0" destOrd="0" parTransId="{737A0407-7AFD-4FED-AD1A-89CB4142B9F3}" sibTransId="{3A05A445-AC3B-430B-972F-874669E3077D}"/>
    <dgm:cxn modelId="{A0C58148-2D9A-4A09-A60C-21B48FC99201}" srcId="{2CC47107-4319-4039-A8E9-0074E1847655}" destId="{F37BCBB9-4CB8-46DE-A6E9-27ED4356D8C0}" srcOrd="0" destOrd="0" parTransId="{9170CD90-8EB4-4A8C-816F-A31F8C3FB039}" sibTransId="{26856D46-FF8F-4A3C-8A92-8D6EE8411D17}"/>
    <dgm:cxn modelId="{667AB870-4B4C-4682-99A2-5ABDE51E4119}" type="presOf" srcId="{898587C3-BF91-48F0-B518-5B3F93D438C3}" destId="{1C38CCE6-F2EF-42AF-98A8-606F1233D1F7}" srcOrd="0" destOrd="2" presId="urn:microsoft.com/office/officeart/2005/8/layout/hList1"/>
    <dgm:cxn modelId="{C6953998-DD09-48C7-B129-B1CE9DA5D645}" type="presOf" srcId="{C6AAA9F8-F40A-459D-98D2-F426986F41BA}" destId="{2E1BD648-FBAF-43C7-B656-40D293841C1C}" srcOrd="0" destOrd="0" presId="urn:microsoft.com/office/officeart/2005/8/layout/hList1"/>
    <dgm:cxn modelId="{4C6F0DC9-E651-4F24-B503-EB072AE913CA}" srcId="{2CC47107-4319-4039-A8E9-0074E1847655}" destId="{9153CDF5-C20C-4323-9F27-3D419D001589}" srcOrd="1" destOrd="0" parTransId="{2B3E0C8B-19B5-4890-B9F0-62ECFC60FA37}" sibTransId="{47DCA109-0EA8-4928-B092-8519E939E958}"/>
    <dgm:cxn modelId="{E2E8DFDB-32D4-4BFE-B0F7-BFDB65281B37}" type="presOf" srcId="{2CC47107-4319-4039-A8E9-0074E1847655}" destId="{4F0CB068-78B2-4BC1-B760-015BC33F9883}" srcOrd="0" destOrd="0" presId="urn:microsoft.com/office/officeart/2005/8/layout/hList1"/>
    <dgm:cxn modelId="{17F216E6-1CBF-4C5D-AEA5-AF311A687B50}" srcId="{2CC47107-4319-4039-A8E9-0074E1847655}" destId="{898587C3-BF91-48F0-B518-5B3F93D438C3}" srcOrd="2" destOrd="0" parTransId="{8B9A66C4-1A30-472D-AFCE-86C21060973A}" sibTransId="{05FF1E85-54F9-47B2-94CF-AED9C0D9DB6A}"/>
    <dgm:cxn modelId="{3713A9EF-586A-4541-A079-A7A4DDFB886B}" type="presOf" srcId="{9153CDF5-C20C-4323-9F27-3D419D001589}" destId="{1C38CCE6-F2EF-42AF-98A8-606F1233D1F7}" srcOrd="0" destOrd="1" presId="urn:microsoft.com/office/officeart/2005/8/layout/hList1"/>
    <dgm:cxn modelId="{431248FA-EA59-48EA-8E14-31D23F511B31}" type="presOf" srcId="{F37BCBB9-4CB8-46DE-A6E9-27ED4356D8C0}" destId="{1C38CCE6-F2EF-42AF-98A8-606F1233D1F7}" srcOrd="0" destOrd="0" presId="urn:microsoft.com/office/officeart/2005/8/layout/hList1"/>
    <dgm:cxn modelId="{82CC4FA9-A987-4269-8958-498392AB8A51}" type="presParOf" srcId="{2E1BD648-FBAF-43C7-B656-40D293841C1C}" destId="{9AEE19EB-A455-4BCA-84D0-1954323F424D}" srcOrd="0" destOrd="0" presId="urn:microsoft.com/office/officeart/2005/8/layout/hList1"/>
    <dgm:cxn modelId="{88C2B5F7-F9EB-4D78-8729-ED4D273CE7EC}" type="presParOf" srcId="{9AEE19EB-A455-4BCA-84D0-1954323F424D}" destId="{4F0CB068-78B2-4BC1-B760-015BC33F9883}" srcOrd="0" destOrd="0" presId="urn:microsoft.com/office/officeart/2005/8/layout/hList1"/>
    <dgm:cxn modelId="{970A4C79-F0C4-4BB4-A647-594BA9FE90C3}" type="presParOf" srcId="{9AEE19EB-A455-4BCA-84D0-1954323F424D}" destId="{1C38CCE6-F2EF-42AF-98A8-606F1233D1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6FFE4C8-86BF-4997-8C71-8F15C52F765F}" type="doc">
      <dgm:prSet loTypeId="urn:microsoft.com/office/officeart/2008/layout/PictureAccent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0DC77D32-D777-419B-8264-8E405ED78262}">
      <dgm:prSet/>
      <dgm:spPr/>
      <dgm:t>
        <a:bodyPr/>
        <a:lstStyle/>
        <a:p>
          <a:r>
            <a:rPr lang="en-GB" dirty="0"/>
            <a:t>The Capital Market</a:t>
          </a:r>
          <a:endParaRPr lang="en-US" dirty="0"/>
        </a:p>
      </dgm:t>
    </dgm:pt>
    <dgm:pt modelId="{10917994-9237-4D70-B624-75A9FE43A2A4}" type="parTrans" cxnId="{83563B1F-2539-405D-AF8F-8114973DC87B}">
      <dgm:prSet/>
      <dgm:spPr/>
      <dgm:t>
        <a:bodyPr/>
        <a:lstStyle/>
        <a:p>
          <a:endParaRPr lang="en-GB"/>
        </a:p>
      </dgm:t>
    </dgm:pt>
    <dgm:pt modelId="{CA4255E0-6028-43AD-82F2-B5CE0E2FB6B6}" type="sibTrans" cxnId="{83563B1F-2539-405D-AF8F-8114973DC87B}">
      <dgm:prSet/>
      <dgm:spPr/>
      <dgm:t>
        <a:bodyPr/>
        <a:lstStyle/>
        <a:p>
          <a:endParaRPr lang="en-GB"/>
        </a:p>
      </dgm:t>
    </dgm:pt>
    <dgm:pt modelId="{0DBD813A-5C4E-4577-A2EC-CA2F931139DB}">
      <dgm:prSet/>
      <dgm:spPr/>
      <dgm:t>
        <a:bodyPr/>
        <a:lstStyle/>
        <a:p>
          <a:r>
            <a:rPr lang="en-GB" dirty="0"/>
            <a:t>Used by issuers to sell fresh securities to investors</a:t>
          </a:r>
          <a:endParaRPr lang="en-US" dirty="0"/>
        </a:p>
      </dgm:t>
    </dgm:pt>
    <dgm:pt modelId="{D04A41F1-0025-42F6-8203-1BE328C51C03}" type="parTrans" cxnId="{2DDAFB79-8E80-4AED-8D68-4B6B50FCDB0E}">
      <dgm:prSet/>
      <dgm:spPr/>
      <dgm:t>
        <a:bodyPr/>
        <a:lstStyle/>
        <a:p>
          <a:endParaRPr lang="en-GB"/>
        </a:p>
      </dgm:t>
    </dgm:pt>
    <dgm:pt modelId="{9FFBE9B7-3747-4615-9490-74362DA552DE}" type="sibTrans" cxnId="{2DDAFB79-8E80-4AED-8D68-4B6B50FCDB0E}">
      <dgm:prSet/>
      <dgm:spPr/>
      <dgm:t>
        <a:bodyPr/>
        <a:lstStyle/>
        <a:p>
          <a:endParaRPr lang="en-GB"/>
        </a:p>
      </dgm:t>
    </dgm:pt>
    <dgm:pt modelId="{0CFDC48E-EB66-40AC-B5F7-5B50E77EADE1}">
      <dgm:prSet/>
      <dgm:spPr/>
      <dgm:t>
        <a:bodyPr/>
        <a:lstStyle/>
        <a:p>
          <a:r>
            <a:rPr lang="en-GB" dirty="0"/>
            <a:t>Secondary market</a:t>
          </a:r>
          <a:endParaRPr lang="en-US" dirty="0"/>
        </a:p>
      </dgm:t>
    </dgm:pt>
    <dgm:pt modelId="{6ACA3923-DF70-4B48-83A7-E03D7B5D57DB}" type="parTrans" cxnId="{38D8E6A2-0D61-4BE7-8EC7-7EA30E0E3631}">
      <dgm:prSet/>
      <dgm:spPr/>
      <dgm:t>
        <a:bodyPr/>
        <a:lstStyle/>
        <a:p>
          <a:endParaRPr lang="en-GB"/>
        </a:p>
      </dgm:t>
    </dgm:pt>
    <dgm:pt modelId="{AF98B7CE-BF0C-4F28-952D-02D511A21C20}" type="sibTrans" cxnId="{38D8E6A2-0D61-4BE7-8EC7-7EA30E0E3631}">
      <dgm:prSet/>
      <dgm:spPr/>
      <dgm:t>
        <a:bodyPr/>
        <a:lstStyle/>
        <a:p>
          <a:endParaRPr lang="en-GB"/>
        </a:p>
      </dgm:t>
    </dgm:pt>
    <dgm:pt modelId="{53CC23A7-97F5-4A6B-8BB6-5D0DE8DCD335}">
      <dgm:prSet/>
      <dgm:spPr/>
      <dgm:t>
        <a:bodyPr/>
        <a:lstStyle/>
        <a:p>
          <a:r>
            <a:rPr lang="en-GB" dirty="0"/>
            <a:t>Used by investors to trade securities that are already in issue amongst themselves</a:t>
          </a:r>
          <a:endParaRPr lang="en-US" dirty="0"/>
        </a:p>
      </dgm:t>
    </dgm:pt>
    <dgm:pt modelId="{74900357-2A29-4405-BB9D-8E3DBBADB894}" type="parTrans" cxnId="{F7110796-02C5-4EEF-AA24-E2AE9AE67E63}">
      <dgm:prSet/>
      <dgm:spPr/>
      <dgm:t>
        <a:bodyPr/>
        <a:lstStyle/>
        <a:p>
          <a:endParaRPr lang="en-GB"/>
        </a:p>
      </dgm:t>
    </dgm:pt>
    <dgm:pt modelId="{6BD12485-D1C5-447B-9ED9-12300CE84233}" type="sibTrans" cxnId="{F7110796-02C5-4EEF-AA24-E2AE9AE67E63}">
      <dgm:prSet/>
      <dgm:spPr/>
      <dgm:t>
        <a:bodyPr/>
        <a:lstStyle/>
        <a:p>
          <a:endParaRPr lang="en-GB"/>
        </a:p>
      </dgm:t>
    </dgm:pt>
    <dgm:pt modelId="{0D813B4E-678A-4734-BBB5-0E9C81C446B6}">
      <dgm:prSet/>
      <dgm:spPr/>
      <dgm:t>
        <a:bodyPr/>
        <a:lstStyle/>
        <a:p>
          <a:r>
            <a:rPr lang="en-GB"/>
            <a:t>Primary market</a:t>
          </a:r>
          <a:endParaRPr lang="en-US" dirty="0"/>
        </a:p>
      </dgm:t>
    </dgm:pt>
    <dgm:pt modelId="{0D9BF922-3ACF-42CB-86BA-1CB2AA1D1BB5}" type="parTrans" cxnId="{554444E5-D723-4E46-846F-D61282E4AC33}">
      <dgm:prSet/>
      <dgm:spPr/>
      <dgm:t>
        <a:bodyPr/>
        <a:lstStyle/>
        <a:p>
          <a:endParaRPr lang="en-GB"/>
        </a:p>
      </dgm:t>
    </dgm:pt>
    <dgm:pt modelId="{BCCA0A0D-3F1A-435A-A839-DDBD0F5998FE}" type="sibTrans" cxnId="{554444E5-D723-4E46-846F-D61282E4AC33}">
      <dgm:prSet/>
      <dgm:spPr/>
      <dgm:t>
        <a:bodyPr/>
        <a:lstStyle/>
        <a:p>
          <a:endParaRPr lang="en-GB"/>
        </a:p>
      </dgm:t>
    </dgm:pt>
    <dgm:pt modelId="{812DFC84-89EA-4CBA-BE84-00BBD3840AF3}" type="pres">
      <dgm:prSet presAssocID="{26FFE4C8-86BF-4997-8C71-8F15C52F765F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A022EC01-2C7B-4A87-BCEE-632BE94A93FA}" type="pres">
      <dgm:prSet presAssocID="{0DC77D32-D777-419B-8264-8E405ED78262}" presName="root" presStyleCnt="0">
        <dgm:presLayoutVars>
          <dgm:chMax/>
          <dgm:chPref val="4"/>
        </dgm:presLayoutVars>
      </dgm:prSet>
      <dgm:spPr/>
    </dgm:pt>
    <dgm:pt modelId="{7A030418-C506-4B7A-9B99-62945D1989EC}" type="pres">
      <dgm:prSet presAssocID="{0DC77D32-D777-419B-8264-8E405ED78262}" presName="rootComposite" presStyleCnt="0">
        <dgm:presLayoutVars/>
      </dgm:prSet>
      <dgm:spPr/>
    </dgm:pt>
    <dgm:pt modelId="{782FB096-A28A-4A68-AC5A-0134303A95C6}" type="pres">
      <dgm:prSet presAssocID="{0DC77D32-D777-419B-8264-8E405ED78262}" presName="rootText" presStyleLbl="node0" presStyleIdx="0" presStyleCnt="1" custScaleY="110013">
        <dgm:presLayoutVars>
          <dgm:chMax/>
          <dgm:chPref val="4"/>
        </dgm:presLayoutVars>
      </dgm:prSet>
      <dgm:spPr/>
    </dgm:pt>
    <dgm:pt modelId="{11E1F072-7E48-458C-81E6-48BAB19143F2}" type="pres">
      <dgm:prSet presAssocID="{0DC77D32-D777-419B-8264-8E405ED78262}" presName="childShape" presStyleCnt="0">
        <dgm:presLayoutVars>
          <dgm:chMax val="0"/>
          <dgm:chPref val="0"/>
        </dgm:presLayoutVars>
      </dgm:prSet>
      <dgm:spPr/>
    </dgm:pt>
    <dgm:pt modelId="{797EB8EE-50CE-4F76-AD36-D198D0798839}" type="pres">
      <dgm:prSet presAssocID="{0D813B4E-678A-4734-BBB5-0E9C81C446B6}" presName="childComposite" presStyleCnt="0">
        <dgm:presLayoutVars>
          <dgm:chMax val="0"/>
          <dgm:chPref val="0"/>
        </dgm:presLayoutVars>
      </dgm:prSet>
      <dgm:spPr/>
    </dgm:pt>
    <dgm:pt modelId="{63B02890-72B0-495A-9746-189A1DABC915}" type="pres">
      <dgm:prSet presAssocID="{0D813B4E-678A-4734-BBB5-0E9C81C446B6}" presName="Image" presStyleLbl="node1" presStyleIdx="0" presStyleCnt="2"/>
      <dgm:spPr/>
    </dgm:pt>
    <dgm:pt modelId="{10D96173-6F11-4F3F-9321-D90B2FD0360B}" type="pres">
      <dgm:prSet presAssocID="{0D813B4E-678A-4734-BBB5-0E9C81C446B6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B4DB4668-E375-45BF-B184-2882F16E0D25}" type="pres">
      <dgm:prSet presAssocID="{0CFDC48E-EB66-40AC-B5F7-5B50E77EADE1}" presName="childComposite" presStyleCnt="0">
        <dgm:presLayoutVars>
          <dgm:chMax val="0"/>
          <dgm:chPref val="0"/>
        </dgm:presLayoutVars>
      </dgm:prSet>
      <dgm:spPr/>
    </dgm:pt>
    <dgm:pt modelId="{A0CFE4AD-1423-47FD-93AF-90A734EDABFA}" type="pres">
      <dgm:prSet presAssocID="{0CFDC48E-EB66-40AC-B5F7-5B50E77EADE1}" presName="Image" presStyleLbl="node1" presStyleIdx="1" presStyleCnt="2"/>
      <dgm:spPr/>
    </dgm:pt>
    <dgm:pt modelId="{7B18C01F-29DA-44F0-A38D-4C108FA4FCD3}" type="pres">
      <dgm:prSet presAssocID="{0CFDC48E-EB66-40AC-B5F7-5B50E77EADE1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E5C6B009-1947-402E-9810-C1FE758E520E}" type="presOf" srcId="{26FFE4C8-86BF-4997-8C71-8F15C52F765F}" destId="{812DFC84-89EA-4CBA-BE84-00BBD3840AF3}" srcOrd="0" destOrd="0" presId="urn:microsoft.com/office/officeart/2008/layout/PictureAccentList"/>
    <dgm:cxn modelId="{83563B1F-2539-405D-AF8F-8114973DC87B}" srcId="{26FFE4C8-86BF-4997-8C71-8F15C52F765F}" destId="{0DC77D32-D777-419B-8264-8E405ED78262}" srcOrd="0" destOrd="0" parTransId="{10917994-9237-4D70-B624-75A9FE43A2A4}" sibTransId="{CA4255E0-6028-43AD-82F2-B5CE0E2FB6B6}"/>
    <dgm:cxn modelId="{E3023E6B-DC57-4AF0-9073-AC6B61FEAA87}" type="presOf" srcId="{0CFDC48E-EB66-40AC-B5F7-5B50E77EADE1}" destId="{7B18C01F-29DA-44F0-A38D-4C108FA4FCD3}" srcOrd="0" destOrd="0" presId="urn:microsoft.com/office/officeart/2008/layout/PictureAccentList"/>
    <dgm:cxn modelId="{BF24E871-4F7A-4256-8609-801007E4D235}" type="presOf" srcId="{0DC77D32-D777-419B-8264-8E405ED78262}" destId="{782FB096-A28A-4A68-AC5A-0134303A95C6}" srcOrd="0" destOrd="0" presId="urn:microsoft.com/office/officeart/2008/layout/PictureAccentList"/>
    <dgm:cxn modelId="{2DDAFB79-8E80-4AED-8D68-4B6B50FCDB0E}" srcId="{0D813B4E-678A-4734-BBB5-0E9C81C446B6}" destId="{0DBD813A-5C4E-4577-A2EC-CA2F931139DB}" srcOrd="0" destOrd="0" parTransId="{D04A41F1-0025-42F6-8203-1BE328C51C03}" sibTransId="{9FFBE9B7-3747-4615-9490-74362DA552DE}"/>
    <dgm:cxn modelId="{C2F5C686-3A8F-4E22-9FF9-DB3704C2EFA2}" type="presOf" srcId="{53CC23A7-97F5-4A6B-8BB6-5D0DE8DCD335}" destId="{7B18C01F-29DA-44F0-A38D-4C108FA4FCD3}" srcOrd="0" destOrd="1" presId="urn:microsoft.com/office/officeart/2008/layout/PictureAccentList"/>
    <dgm:cxn modelId="{F7110796-02C5-4EEF-AA24-E2AE9AE67E63}" srcId="{0CFDC48E-EB66-40AC-B5F7-5B50E77EADE1}" destId="{53CC23A7-97F5-4A6B-8BB6-5D0DE8DCD335}" srcOrd="0" destOrd="0" parTransId="{74900357-2A29-4405-BB9D-8E3DBBADB894}" sibTransId="{6BD12485-D1C5-447B-9ED9-12300CE84233}"/>
    <dgm:cxn modelId="{756ADD9A-6F9D-4553-8275-D3561A98A8CB}" type="presOf" srcId="{0D813B4E-678A-4734-BBB5-0E9C81C446B6}" destId="{10D96173-6F11-4F3F-9321-D90B2FD0360B}" srcOrd="0" destOrd="0" presId="urn:microsoft.com/office/officeart/2008/layout/PictureAccentList"/>
    <dgm:cxn modelId="{38D8E6A2-0D61-4BE7-8EC7-7EA30E0E3631}" srcId="{0DC77D32-D777-419B-8264-8E405ED78262}" destId="{0CFDC48E-EB66-40AC-B5F7-5B50E77EADE1}" srcOrd="1" destOrd="0" parTransId="{6ACA3923-DF70-4B48-83A7-E03D7B5D57DB}" sibTransId="{AF98B7CE-BF0C-4F28-952D-02D511A21C20}"/>
    <dgm:cxn modelId="{554444E5-D723-4E46-846F-D61282E4AC33}" srcId="{0DC77D32-D777-419B-8264-8E405ED78262}" destId="{0D813B4E-678A-4734-BBB5-0E9C81C446B6}" srcOrd="0" destOrd="0" parTransId="{0D9BF922-3ACF-42CB-86BA-1CB2AA1D1BB5}" sibTransId="{BCCA0A0D-3F1A-435A-A839-DDBD0F5998FE}"/>
    <dgm:cxn modelId="{5A08DBF6-2AED-42FB-B6D6-50782C06F1AF}" type="presOf" srcId="{0DBD813A-5C4E-4577-A2EC-CA2F931139DB}" destId="{10D96173-6F11-4F3F-9321-D90B2FD0360B}" srcOrd="0" destOrd="1" presId="urn:microsoft.com/office/officeart/2008/layout/PictureAccentList"/>
    <dgm:cxn modelId="{61193A83-4FE1-488C-80E3-B5845180A6BB}" type="presParOf" srcId="{812DFC84-89EA-4CBA-BE84-00BBD3840AF3}" destId="{A022EC01-2C7B-4A87-BCEE-632BE94A93FA}" srcOrd="0" destOrd="0" presId="urn:microsoft.com/office/officeart/2008/layout/PictureAccentList"/>
    <dgm:cxn modelId="{0870D1D3-DEED-4484-A006-D9D9D86DBBB0}" type="presParOf" srcId="{A022EC01-2C7B-4A87-BCEE-632BE94A93FA}" destId="{7A030418-C506-4B7A-9B99-62945D1989EC}" srcOrd="0" destOrd="0" presId="urn:microsoft.com/office/officeart/2008/layout/PictureAccentList"/>
    <dgm:cxn modelId="{B2D00A3D-65D6-48C8-BF9D-B6247E71DDB7}" type="presParOf" srcId="{7A030418-C506-4B7A-9B99-62945D1989EC}" destId="{782FB096-A28A-4A68-AC5A-0134303A95C6}" srcOrd="0" destOrd="0" presId="urn:microsoft.com/office/officeart/2008/layout/PictureAccentList"/>
    <dgm:cxn modelId="{9A78DCA4-7110-438E-B0B9-E2AEF409131A}" type="presParOf" srcId="{A022EC01-2C7B-4A87-BCEE-632BE94A93FA}" destId="{11E1F072-7E48-458C-81E6-48BAB19143F2}" srcOrd="1" destOrd="0" presId="urn:microsoft.com/office/officeart/2008/layout/PictureAccentList"/>
    <dgm:cxn modelId="{05CE004F-F7AE-454F-9AFA-BF5E1CC87C37}" type="presParOf" srcId="{11E1F072-7E48-458C-81E6-48BAB19143F2}" destId="{797EB8EE-50CE-4F76-AD36-D198D0798839}" srcOrd="0" destOrd="0" presId="urn:microsoft.com/office/officeart/2008/layout/PictureAccentList"/>
    <dgm:cxn modelId="{9384C334-A5B2-40A2-8CF4-AE3964264CBB}" type="presParOf" srcId="{797EB8EE-50CE-4F76-AD36-D198D0798839}" destId="{63B02890-72B0-495A-9746-189A1DABC915}" srcOrd="0" destOrd="0" presId="urn:microsoft.com/office/officeart/2008/layout/PictureAccentList"/>
    <dgm:cxn modelId="{F8867776-3F47-4EDB-ADC4-80C0EF43227D}" type="presParOf" srcId="{797EB8EE-50CE-4F76-AD36-D198D0798839}" destId="{10D96173-6F11-4F3F-9321-D90B2FD0360B}" srcOrd="1" destOrd="0" presId="urn:microsoft.com/office/officeart/2008/layout/PictureAccentList"/>
    <dgm:cxn modelId="{27DAC37A-6865-47AB-9E7D-3B1EED1B6CFF}" type="presParOf" srcId="{11E1F072-7E48-458C-81E6-48BAB19143F2}" destId="{B4DB4668-E375-45BF-B184-2882F16E0D25}" srcOrd="1" destOrd="0" presId="urn:microsoft.com/office/officeart/2008/layout/PictureAccentList"/>
    <dgm:cxn modelId="{4A45AB71-B387-421F-BA97-0DD2D9F5A702}" type="presParOf" srcId="{B4DB4668-E375-45BF-B184-2882F16E0D25}" destId="{A0CFE4AD-1423-47FD-93AF-90A734EDABFA}" srcOrd="0" destOrd="0" presId="urn:microsoft.com/office/officeart/2008/layout/PictureAccentList"/>
    <dgm:cxn modelId="{ED96FE61-E25E-4C8E-8229-CFC640C29B8A}" type="presParOf" srcId="{B4DB4668-E375-45BF-B184-2882F16E0D25}" destId="{7B18C01F-29DA-44F0-A38D-4C108FA4FCD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5D1D1CD-D64E-4C03-B766-2D01D641AC82}" type="doc">
      <dgm:prSet loTypeId="urn:microsoft.com/office/officeart/2005/8/layout/vList2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1D08BEE3-C2EB-449E-B48B-BB721C62AFA5}">
      <dgm:prSet/>
      <dgm:spPr/>
      <dgm:t>
        <a:bodyPr/>
        <a:lstStyle/>
        <a:p>
          <a:r>
            <a:rPr lang="en-GB"/>
            <a:t>Banking institutions</a:t>
          </a:r>
          <a:endParaRPr lang="en-US"/>
        </a:p>
      </dgm:t>
    </dgm:pt>
    <dgm:pt modelId="{66E8B2D3-5D01-4955-BD8E-CC2D10396BD8}" type="parTrans" cxnId="{AA1E5847-1D1E-4BAA-80EC-73B7BE4772E6}">
      <dgm:prSet/>
      <dgm:spPr/>
      <dgm:t>
        <a:bodyPr/>
        <a:lstStyle/>
        <a:p>
          <a:endParaRPr lang="en-GB"/>
        </a:p>
      </dgm:t>
    </dgm:pt>
    <dgm:pt modelId="{706105A5-FB22-477B-93A7-43DB66D2FBE9}" type="sibTrans" cxnId="{AA1E5847-1D1E-4BAA-80EC-73B7BE4772E6}">
      <dgm:prSet/>
      <dgm:spPr/>
      <dgm:t>
        <a:bodyPr/>
        <a:lstStyle/>
        <a:p>
          <a:endParaRPr lang="en-GB"/>
        </a:p>
      </dgm:t>
    </dgm:pt>
    <dgm:pt modelId="{54F5BEF4-2FC6-43E1-A2EA-6EE264B4DBAF}">
      <dgm:prSet/>
      <dgm:spPr/>
      <dgm:t>
        <a:bodyPr/>
        <a:lstStyle/>
        <a:p>
          <a:r>
            <a:rPr lang="en-GB"/>
            <a:t>Deposit-taking institutions (e.g., universal banks, rural banks, savings and loans companies)</a:t>
          </a:r>
          <a:endParaRPr lang="en-US"/>
        </a:p>
      </dgm:t>
    </dgm:pt>
    <dgm:pt modelId="{62332B6E-106F-49F1-96D1-A6A38563D280}" type="parTrans" cxnId="{525F1EC9-8B3A-4270-B74A-46B7B6B4CE70}">
      <dgm:prSet/>
      <dgm:spPr/>
      <dgm:t>
        <a:bodyPr/>
        <a:lstStyle/>
        <a:p>
          <a:endParaRPr lang="en-GB"/>
        </a:p>
      </dgm:t>
    </dgm:pt>
    <dgm:pt modelId="{95E2D46F-DBF9-4FEB-A17D-743EE4F91F36}" type="sibTrans" cxnId="{525F1EC9-8B3A-4270-B74A-46B7B6B4CE70}">
      <dgm:prSet/>
      <dgm:spPr/>
      <dgm:t>
        <a:bodyPr/>
        <a:lstStyle/>
        <a:p>
          <a:endParaRPr lang="en-GB"/>
        </a:p>
      </dgm:t>
    </dgm:pt>
    <dgm:pt modelId="{E5DECE87-056A-4D67-8219-5BD4B136DB9D}">
      <dgm:prSet/>
      <dgm:spPr/>
      <dgm:t>
        <a:bodyPr/>
        <a:lstStyle/>
        <a:p>
          <a:r>
            <a:rPr lang="en-GB" dirty="0" err="1"/>
            <a:t>Nondeposit</a:t>
          </a:r>
          <a:r>
            <a:rPr lang="en-GB" dirty="0"/>
            <a:t>-taking institutions (e.g., finance houses)</a:t>
          </a:r>
          <a:endParaRPr lang="en-US" dirty="0"/>
        </a:p>
      </dgm:t>
    </dgm:pt>
    <dgm:pt modelId="{7BAEC0EA-C523-4433-BC2F-E24D9D1B4094}" type="parTrans" cxnId="{A604FA75-A30B-4020-826B-4223B69DCF52}">
      <dgm:prSet/>
      <dgm:spPr/>
      <dgm:t>
        <a:bodyPr/>
        <a:lstStyle/>
        <a:p>
          <a:endParaRPr lang="en-GB"/>
        </a:p>
      </dgm:t>
    </dgm:pt>
    <dgm:pt modelId="{D866A17D-6AB3-4B56-BA1D-D3A2EB5D8D46}" type="sibTrans" cxnId="{A604FA75-A30B-4020-826B-4223B69DCF52}">
      <dgm:prSet/>
      <dgm:spPr/>
      <dgm:t>
        <a:bodyPr/>
        <a:lstStyle/>
        <a:p>
          <a:endParaRPr lang="en-GB"/>
        </a:p>
      </dgm:t>
    </dgm:pt>
    <dgm:pt modelId="{D00EABB9-E060-4F66-A3CF-3B6709D59A2F}">
      <dgm:prSet/>
      <dgm:spPr/>
      <dgm:t>
        <a:bodyPr/>
        <a:lstStyle/>
        <a:p>
          <a:r>
            <a:rPr lang="en-GB"/>
            <a:t>Investment institutions</a:t>
          </a:r>
          <a:endParaRPr lang="en-US"/>
        </a:p>
      </dgm:t>
    </dgm:pt>
    <dgm:pt modelId="{E599BE60-E5A5-41BF-B49F-BBCCEA4BE781}" type="parTrans" cxnId="{37498DAA-490F-403A-A3A1-22AB89F181BE}">
      <dgm:prSet/>
      <dgm:spPr/>
      <dgm:t>
        <a:bodyPr/>
        <a:lstStyle/>
        <a:p>
          <a:endParaRPr lang="en-GB"/>
        </a:p>
      </dgm:t>
    </dgm:pt>
    <dgm:pt modelId="{2C76B5BC-3731-4B7B-91EC-AA1FFF3577C9}" type="sibTrans" cxnId="{37498DAA-490F-403A-A3A1-22AB89F181BE}">
      <dgm:prSet/>
      <dgm:spPr/>
      <dgm:t>
        <a:bodyPr/>
        <a:lstStyle/>
        <a:p>
          <a:endParaRPr lang="en-GB"/>
        </a:p>
      </dgm:t>
    </dgm:pt>
    <dgm:pt modelId="{AE304184-B657-4496-8D78-DE3919A2A0B3}">
      <dgm:prSet/>
      <dgm:spPr/>
      <dgm:t>
        <a:bodyPr/>
        <a:lstStyle/>
        <a:p>
          <a:r>
            <a:rPr lang="en-GB"/>
            <a:t>Stock exchanges</a:t>
          </a:r>
          <a:endParaRPr lang="en-US"/>
        </a:p>
      </dgm:t>
    </dgm:pt>
    <dgm:pt modelId="{3CBE5D29-0B93-4A42-AB92-0D49D1B7AFF6}" type="parTrans" cxnId="{306BA468-D19C-49BD-88F0-6B9195740C6E}">
      <dgm:prSet/>
      <dgm:spPr/>
      <dgm:t>
        <a:bodyPr/>
        <a:lstStyle/>
        <a:p>
          <a:endParaRPr lang="en-GB"/>
        </a:p>
      </dgm:t>
    </dgm:pt>
    <dgm:pt modelId="{7D3D8EC1-AF9F-4F5E-B963-6CDA2A8BB80F}" type="sibTrans" cxnId="{306BA468-D19C-49BD-88F0-6B9195740C6E}">
      <dgm:prSet/>
      <dgm:spPr/>
      <dgm:t>
        <a:bodyPr/>
        <a:lstStyle/>
        <a:p>
          <a:endParaRPr lang="en-GB"/>
        </a:p>
      </dgm:t>
    </dgm:pt>
    <dgm:pt modelId="{2757E70C-9491-43E1-A9B6-BD5B264CE53D}">
      <dgm:prSet/>
      <dgm:spPr/>
      <dgm:t>
        <a:bodyPr/>
        <a:lstStyle/>
        <a:p>
          <a:r>
            <a:rPr lang="en-GB" dirty="0"/>
            <a:t>Investment banking institutions (e.g., mutual funds and unit trust schemes, brokerage firms, asset management companies)</a:t>
          </a:r>
          <a:endParaRPr lang="en-US" dirty="0"/>
        </a:p>
      </dgm:t>
    </dgm:pt>
    <dgm:pt modelId="{14EDE5C5-98CA-4748-A4F0-B91EEDCF448C}" type="parTrans" cxnId="{4F6B2906-362A-4081-B660-E504A825CFDF}">
      <dgm:prSet/>
      <dgm:spPr/>
      <dgm:t>
        <a:bodyPr/>
        <a:lstStyle/>
        <a:p>
          <a:endParaRPr lang="en-GB"/>
        </a:p>
      </dgm:t>
    </dgm:pt>
    <dgm:pt modelId="{49AACF43-1C78-4F73-A30C-42524BDE9BD9}" type="sibTrans" cxnId="{4F6B2906-362A-4081-B660-E504A825CFDF}">
      <dgm:prSet/>
      <dgm:spPr/>
      <dgm:t>
        <a:bodyPr/>
        <a:lstStyle/>
        <a:p>
          <a:endParaRPr lang="en-GB"/>
        </a:p>
      </dgm:t>
    </dgm:pt>
    <dgm:pt modelId="{3B4A9269-A74F-4CFA-BD45-211C1275AEBC}">
      <dgm:prSet/>
      <dgm:spPr/>
      <dgm:t>
        <a:bodyPr/>
        <a:lstStyle/>
        <a:p>
          <a:r>
            <a:rPr lang="en-GB" dirty="0"/>
            <a:t>Insurance institutions</a:t>
          </a:r>
          <a:endParaRPr lang="en-US" dirty="0"/>
        </a:p>
      </dgm:t>
    </dgm:pt>
    <dgm:pt modelId="{B988686F-D232-4BE4-A7F2-904B8F18741A}" type="parTrans" cxnId="{3D55637F-F821-4F2F-9C5F-8DE0EBB04C2C}">
      <dgm:prSet/>
      <dgm:spPr/>
      <dgm:t>
        <a:bodyPr/>
        <a:lstStyle/>
        <a:p>
          <a:endParaRPr lang="en-GB"/>
        </a:p>
      </dgm:t>
    </dgm:pt>
    <dgm:pt modelId="{80471367-2B28-4C27-B3DA-6ECE42E1945A}" type="sibTrans" cxnId="{3D55637F-F821-4F2F-9C5F-8DE0EBB04C2C}">
      <dgm:prSet/>
      <dgm:spPr/>
      <dgm:t>
        <a:bodyPr/>
        <a:lstStyle/>
        <a:p>
          <a:endParaRPr lang="en-GB"/>
        </a:p>
      </dgm:t>
    </dgm:pt>
    <dgm:pt modelId="{27F0A013-2E54-4FDA-9DB3-B8A828DFB43B}">
      <dgm:prSet/>
      <dgm:spPr/>
      <dgm:t>
        <a:bodyPr/>
        <a:lstStyle/>
        <a:p>
          <a:r>
            <a:rPr lang="en-GB"/>
            <a:t>General insurance companies</a:t>
          </a:r>
          <a:endParaRPr lang="en-US"/>
        </a:p>
      </dgm:t>
    </dgm:pt>
    <dgm:pt modelId="{3D82D40B-B575-4085-AC71-1D9B9C82922C}" type="parTrans" cxnId="{176A40AC-C8FC-4F88-AA56-8E5B3B116BE3}">
      <dgm:prSet/>
      <dgm:spPr/>
      <dgm:t>
        <a:bodyPr/>
        <a:lstStyle/>
        <a:p>
          <a:endParaRPr lang="en-GB"/>
        </a:p>
      </dgm:t>
    </dgm:pt>
    <dgm:pt modelId="{FD34497D-F0A1-4FF4-818B-9896B3CC8E3F}" type="sibTrans" cxnId="{176A40AC-C8FC-4F88-AA56-8E5B3B116BE3}">
      <dgm:prSet/>
      <dgm:spPr/>
      <dgm:t>
        <a:bodyPr/>
        <a:lstStyle/>
        <a:p>
          <a:endParaRPr lang="en-GB"/>
        </a:p>
      </dgm:t>
    </dgm:pt>
    <dgm:pt modelId="{7FFDD61E-F435-4224-96EE-E2033FD5E480}">
      <dgm:prSet/>
      <dgm:spPr/>
      <dgm:t>
        <a:bodyPr/>
        <a:lstStyle/>
        <a:p>
          <a:r>
            <a:rPr lang="en-GB"/>
            <a:t>Life assurance companies</a:t>
          </a:r>
          <a:endParaRPr lang="en-US"/>
        </a:p>
      </dgm:t>
    </dgm:pt>
    <dgm:pt modelId="{C9A519F0-AF10-4F43-A222-F3A57085B1C4}" type="parTrans" cxnId="{489B89C6-A329-4057-BF8A-E5BAAB111A18}">
      <dgm:prSet/>
      <dgm:spPr/>
      <dgm:t>
        <a:bodyPr/>
        <a:lstStyle/>
        <a:p>
          <a:endParaRPr lang="en-GB"/>
        </a:p>
      </dgm:t>
    </dgm:pt>
    <dgm:pt modelId="{49C9D1A4-17CF-439C-8259-28409B163717}" type="sibTrans" cxnId="{489B89C6-A329-4057-BF8A-E5BAAB111A18}">
      <dgm:prSet/>
      <dgm:spPr/>
      <dgm:t>
        <a:bodyPr/>
        <a:lstStyle/>
        <a:p>
          <a:endParaRPr lang="en-GB"/>
        </a:p>
      </dgm:t>
    </dgm:pt>
    <dgm:pt modelId="{06EE7EDD-C83E-4604-A316-4B9CB595DB1D}">
      <dgm:prSet/>
      <dgm:spPr/>
      <dgm:t>
        <a:bodyPr/>
        <a:lstStyle/>
        <a:p>
          <a:r>
            <a:rPr lang="en-GB"/>
            <a:t>Pension funds</a:t>
          </a:r>
          <a:endParaRPr lang="en-US"/>
        </a:p>
      </dgm:t>
    </dgm:pt>
    <dgm:pt modelId="{10E185A3-C6E8-4BE1-82B3-260EA9FF3D81}" type="parTrans" cxnId="{7D1C60EA-5DE2-49B6-9BD6-22073C915266}">
      <dgm:prSet/>
      <dgm:spPr/>
      <dgm:t>
        <a:bodyPr/>
        <a:lstStyle/>
        <a:p>
          <a:endParaRPr lang="en-GB"/>
        </a:p>
      </dgm:t>
    </dgm:pt>
    <dgm:pt modelId="{A545AA71-6616-4525-9820-10BEE162586C}" type="sibTrans" cxnId="{7D1C60EA-5DE2-49B6-9BD6-22073C915266}">
      <dgm:prSet/>
      <dgm:spPr/>
      <dgm:t>
        <a:bodyPr/>
        <a:lstStyle/>
        <a:p>
          <a:endParaRPr lang="en-GB"/>
        </a:p>
      </dgm:t>
    </dgm:pt>
    <dgm:pt modelId="{2D799A64-8A67-4DDC-8699-6C20CDE1EE2D}">
      <dgm:prSet/>
      <dgm:spPr/>
      <dgm:t>
        <a:bodyPr/>
        <a:lstStyle/>
        <a:p>
          <a:r>
            <a:rPr lang="en-GB" dirty="0"/>
            <a:t>Foreign exchange trading institutions</a:t>
          </a:r>
          <a:endParaRPr lang="en-US" dirty="0"/>
        </a:p>
      </dgm:t>
    </dgm:pt>
    <dgm:pt modelId="{2E3B77B4-B179-42A8-B030-750F4D88883F}" type="parTrans" cxnId="{AD36D4E7-6B91-429D-B26D-FD27F8DDB683}">
      <dgm:prSet/>
      <dgm:spPr/>
      <dgm:t>
        <a:bodyPr/>
        <a:lstStyle/>
        <a:p>
          <a:endParaRPr lang="en-GB"/>
        </a:p>
      </dgm:t>
    </dgm:pt>
    <dgm:pt modelId="{B553A697-BE15-4F3B-B88D-4E93216FCB3E}" type="sibTrans" cxnId="{AD36D4E7-6B91-429D-B26D-FD27F8DDB683}">
      <dgm:prSet/>
      <dgm:spPr/>
      <dgm:t>
        <a:bodyPr/>
        <a:lstStyle/>
        <a:p>
          <a:endParaRPr lang="en-GB"/>
        </a:p>
      </dgm:t>
    </dgm:pt>
    <dgm:pt modelId="{9368D764-F6B4-4C44-9312-19B71369ED01}">
      <dgm:prSet/>
      <dgm:spPr/>
      <dgm:t>
        <a:bodyPr/>
        <a:lstStyle/>
        <a:p>
          <a:r>
            <a:rPr lang="en-GB" dirty="0"/>
            <a:t>Forex bureaus</a:t>
          </a:r>
          <a:endParaRPr lang="en-US" dirty="0"/>
        </a:p>
      </dgm:t>
    </dgm:pt>
    <dgm:pt modelId="{35051CCA-8562-4D34-B3AE-7D40330718C7}" type="parTrans" cxnId="{53998734-650F-4CED-A49E-35545337DE2A}">
      <dgm:prSet/>
      <dgm:spPr/>
      <dgm:t>
        <a:bodyPr/>
        <a:lstStyle/>
        <a:p>
          <a:endParaRPr lang="en-GB"/>
        </a:p>
      </dgm:t>
    </dgm:pt>
    <dgm:pt modelId="{6BE26BF0-8FFC-4537-86EC-E6718A9868DB}" type="sibTrans" cxnId="{53998734-650F-4CED-A49E-35545337DE2A}">
      <dgm:prSet/>
      <dgm:spPr/>
      <dgm:t>
        <a:bodyPr/>
        <a:lstStyle/>
        <a:p>
          <a:endParaRPr lang="en-GB"/>
        </a:p>
      </dgm:t>
    </dgm:pt>
    <dgm:pt modelId="{1A844003-CD15-40CF-94A6-DC7F47809FFA}" type="pres">
      <dgm:prSet presAssocID="{D5D1D1CD-D64E-4C03-B766-2D01D641AC82}" presName="linear" presStyleCnt="0">
        <dgm:presLayoutVars>
          <dgm:animLvl val="lvl"/>
          <dgm:resizeHandles val="exact"/>
        </dgm:presLayoutVars>
      </dgm:prSet>
      <dgm:spPr/>
    </dgm:pt>
    <dgm:pt modelId="{3FF8A274-2F3E-4C1E-803F-23134FC46594}" type="pres">
      <dgm:prSet presAssocID="{1D08BEE3-C2EB-449E-B48B-BB721C62AF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0427856-819D-41E4-97A3-2131983C0488}" type="pres">
      <dgm:prSet presAssocID="{1D08BEE3-C2EB-449E-B48B-BB721C62AFA5}" presName="childText" presStyleLbl="revTx" presStyleIdx="0" presStyleCnt="4">
        <dgm:presLayoutVars>
          <dgm:bulletEnabled val="1"/>
        </dgm:presLayoutVars>
      </dgm:prSet>
      <dgm:spPr/>
    </dgm:pt>
    <dgm:pt modelId="{3CAE39EC-5C5E-4374-875B-862B7FA0458B}" type="pres">
      <dgm:prSet presAssocID="{D00EABB9-E060-4F66-A3CF-3B6709D59A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7D42CA-AC78-4664-A27C-7464AA51D071}" type="pres">
      <dgm:prSet presAssocID="{D00EABB9-E060-4F66-A3CF-3B6709D59A2F}" presName="childText" presStyleLbl="revTx" presStyleIdx="1" presStyleCnt="4">
        <dgm:presLayoutVars>
          <dgm:bulletEnabled val="1"/>
        </dgm:presLayoutVars>
      </dgm:prSet>
      <dgm:spPr/>
    </dgm:pt>
    <dgm:pt modelId="{3DAD0C7F-2879-4590-841D-A1F528133044}" type="pres">
      <dgm:prSet presAssocID="{3B4A9269-A74F-4CFA-BD45-211C1275AEB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5EE0C79-64E9-4FDF-A556-B1520DC6AFD5}" type="pres">
      <dgm:prSet presAssocID="{3B4A9269-A74F-4CFA-BD45-211C1275AEBC}" presName="childText" presStyleLbl="revTx" presStyleIdx="2" presStyleCnt="4">
        <dgm:presLayoutVars>
          <dgm:bulletEnabled val="1"/>
        </dgm:presLayoutVars>
      </dgm:prSet>
      <dgm:spPr/>
    </dgm:pt>
    <dgm:pt modelId="{837F6766-44DE-4C2D-94D0-5A44A143A670}" type="pres">
      <dgm:prSet presAssocID="{2D799A64-8A67-4DDC-8699-6C20CDE1EE2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D5CCD48-CA2A-4F06-9B6C-5F1D0774FFA5}" type="pres">
      <dgm:prSet presAssocID="{2D799A64-8A67-4DDC-8699-6C20CDE1EE2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26F7304-B7C3-403A-83A9-CF40240CBA06}" type="presOf" srcId="{27F0A013-2E54-4FDA-9DB3-B8A828DFB43B}" destId="{85EE0C79-64E9-4FDF-A556-B1520DC6AFD5}" srcOrd="0" destOrd="0" presId="urn:microsoft.com/office/officeart/2005/8/layout/vList2"/>
    <dgm:cxn modelId="{4F6B2906-362A-4081-B660-E504A825CFDF}" srcId="{D00EABB9-E060-4F66-A3CF-3B6709D59A2F}" destId="{2757E70C-9491-43E1-A9B6-BD5B264CE53D}" srcOrd="1" destOrd="0" parTransId="{14EDE5C5-98CA-4748-A4F0-B91EEDCF448C}" sibTransId="{49AACF43-1C78-4F73-A30C-42524BDE9BD9}"/>
    <dgm:cxn modelId="{92AB0328-B2A0-42F1-A55B-78D834BCB942}" type="presOf" srcId="{06EE7EDD-C83E-4604-A316-4B9CB595DB1D}" destId="{85EE0C79-64E9-4FDF-A556-B1520DC6AFD5}" srcOrd="0" destOrd="2" presId="urn:microsoft.com/office/officeart/2005/8/layout/vList2"/>
    <dgm:cxn modelId="{4E589430-54E5-4233-A8A1-5E2CD4F8E34D}" type="presOf" srcId="{D5D1D1CD-D64E-4C03-B766-2D01D641AC82}" destId="{1A844003-CD15-40CF-94A6-DC7F47809FFA}" srcOrd="0" destOrd="0" presId="urn:microsoft.com/office/officeart/2005/8/layout/vList2"/>
    <dgm:cxn modelId="{53998734-650F-4CED-A49E-35545337DE2A}" srcId="{2D799A64-8A67-4DDC-8699-6C20CDE1EE2D}" destId="{9368D764-F6B4-4C44-9312-19B71369ED01}" srcOrd="0" destOrd="0" parTransId="{35051CCA-8562-4D34-B3AE-7D40330718C7}" sibTransId="{6BE26BF0-8FFC-4537-86EC-E6718A9868DB}"/>
    <dgm:cxn modelId="{3286A039-2662-4F15-A0EF-8E36476B019E}" type="presOf" srcId="{9368D764-F6B4-4C44-9312-19B71369ED01}" destId="{6D5CCD48-CA2A-4F06-9B6C-5F1D0774FFA5}" srcOrd="0" destOrd="0" presId="urn:microsoft.com/office/officeart/2005/8/layout/vList2"/>
    <dgm:cxn modelId="{AA1E5847-1D1E-4BAA-80EC-73B7BE4772E6}" srcId="{D5D1D1CD-D64E-4C03-B766-2D01D641AC82}" destId="{1D08BEE3-C2EB-449E-B48B-BB721C62AFA5}" srcOrd="0" destOrd="0" parTransId="{66E8B2D3-5D01-4955-BD8E-CC2D10396BD8}" sibTransId="{706105A5-FB22-477B-93A7-43DB66D2FBE9}"/>
    <dgm:cxn modelId="{975A8853-D090-46AE-8299-67FFACDAAEB3}" type="presOf" srcId="{E5DECE87-056A-4D67-8219-5BD4B136DB9D}" destId="{10427856-819D-41E4-97A3-2131983C0488}" srcOrd="0" destOrd="1" presId="urn:microsoft.com/office/officeart/2005/8/layout/vList2"/>
    <dgm:cxn modelId="{EA0CB663-2CA0-4AE6-BB22-F2A2D77BB211}" type="presOf" srcId="{AE304184-B657-4496-8D78-DE3919A2A0B3}" destId="{047D42CA-AC78-4664-A27C-7464AA51D071}" srcOrd="0" destOrd="0" presId="urn:microsoft.com/office/officeart/2005/8/layout/vList2"/>
    <dgm:cxn modelId="{306BA468-D19C-49BD-88F0-6B9195740C6E}" srcId="{D00EABB9-E060-4F66-A3CF-3B6709D59A2F}" destId="{AE304184-B657-4496-8D78-DE3919A2A0B3}" srcOrd="0" destOrd="0" parTransId="{3CBE5D29-0B93-4A42-AB92-0D49D1B7AFF6}" sibTransId="{7D3D8EC1-AF9F-4F5E-B963-6CDA2A8BB80F}"/>
    <dgm:cxn modelId="{2071EB6F-C173-4E78-92AC-3D3395F483B1}" type="presOf" srcId="{3B4A9269-A74F-4CFA-BD45-211C1275AEBC}" destId="{3DAD0C7F-2879-4590-841D-A1F528133044}" srcOrd="0" destOrd="0" presId="urn:microsoft.com/office/officeart/2005/8/layout/vList2"/>
    <dgm:cxn modelId="{0345E372-131B-4DF5-B57C-5275D22D51B3}" type="presOf" srcId="{D00EABB9-E060-4F66-A3CF-3B6709D59A2F}" destId="{3CAE39EC-5C5E-4374-875B-862B7FA0458B}" srcOrd="0" destOrd="0" presId="urn:microsoft.com/office/officeart/2005/8/layout/vList2"/>
    <dgm:cxn modelId="{A604FA75-A30B-4020-826B-4223B69DCF52}" srcId="{1D08BEE3-C2EB-449E-B48B-BB721C62AFA5}" destId="{E5DECE87-056A-4D67-8219-5BD4B136DB9D}" srcOrd="1" destOrd="0" parTransId="{7BAEC0EA-C523-4433-BC2F-E24D9D1B4094}" sibTransId="{D866A17D-6AB3-4B56-BA1D-D3A2EB5D8D46}"/>
    <dgm:cxn modelId="{81ED5377-35E4-4006-8CAD-CB762B67BFC1}" type="presOf" srcId="{7FFDD61E-F435-4224-96EE-E2033FD5E480}" destId="{85EE0C79-64E9-4FDF-A556-B1520DC6AFD5}" srcOrd="0" destOrd="1" presId="urn:microsoft.com/office/officeart/2005/8/layout/vList2"/>
    <dgm:cxn modelId="{3D55637F-F821-4F2F-9C5F-8DE0EBB04C2C}" srcId="{D5D1D1CD-D64E-4C03-B766-2D01D641AC82}" destId="{3B4A9269-A74F-4CFA-BD45-211C1275AEBC}" srcOrd="2" destOrd="0" parTransId="{B988686F-D232-4BE4-A7F2-904B8F18741A}" sibTransId="{80471367-2B28-4C27-B3DA-6ECE42E1945A}"/>
    <dgm:cxn modelId="{60046C91-C076-4C76-B79A-BD415FB39F57}" type="presOf" srcId="{54F5BEF4-2FC6-43E1-A2EA-6EE264B4DBAF}" destId="{10427856-819D-41E4-97A3-2131983C0488}" srcOrd="0" destOrd="0" presId="urn:microsoft.com/office/officeart/2005/8/layout/vList2"/>
    <dgm:cxn modelId="{CAF2BCA3-3119-4EC9-8F35-52DC12A22CC9}" type="presOf" srcId="{2757E70C-9491-43E1-A9B6-BD5B264CE53D}" destId="{047D42CA-AC78-4664-A27C-7464AA51D071}" srcOrd="0" destOrd="1" presId="urn:microsoft.com/office/officeart/2005/8/layout/vList2"/>
    <dgm:cxn modelId="{37498DAA-490F-403A-A3A1-22AB89F181BE}" srcId="{D5D1D1CD-D64E-4C03-B766-2D01D641AC82}" destId="{D00EABB9-E060-4F66-A3CF-3B6709D59A2F}" srcOrd="1" destOrd="0" parTransId="{E599BE60-E5A5-41BF-B49F-BBCCEA4BE781}" sibTransId="{2C76B5BC-3731-4B7B-91EC-AA1FFF3577C9}"/>
    <dgm:cxn modelId="{176A40AC-C8FC-4F88-AA56-8E5B3B116BE3}" srcId="{3B4A9269-A74F-4CFA-BD45-211C1275AEBC}" destId="{27F0A013-2E54-4FDA-9DB3-B8A828DFB43B}" srcOrd="0" destOrd="0" parTransId="{3D82D40B-B575-4085-AC71-1D9B9C82922C}" sibTransId="{FD34497D-F0A1-4FF4-818B-9896B3CC8E3F}"/>
    <dgm:cxn modelId="{489B89C6-A329-4057-BF8A-E5BAAB111A18}" srcId="{3B4A9269-A74F-4CFA-BD45-211C1275AEBC}" destId="{7FFDD61E-F435-4224-96EE-E2033FD5E480}" srcOrd="1" destOrd="0" parTransId="{C9A519F0-AF10-4F43-A222-F3A57085B1C4}" sibTransId="{49C9D1A4-17CF-439C-8259-28409B163717}"/>
    <dgm:cxn modelId="{525F1EC9-8B3A-4270-B74A-46B7B6B4CE70}" srcId="{1D08BEE3-C2EB-449E-B48B-BB721C62AFA5}" destId="{54F5BEF4-2FC6-43E1-A2EA-6EE264B4DBAF}" srcOrd="0" destOrd="0" parTransId="{62332B6E-106F-49F1-96D1-A6A38563D280}" sibTransId="{95E2D46F-DBF9-4FEB-A17D-743EE4F91F36}"/>
    <dgm:cxn modelId="{8AEAF3C9-5577-4E22-AC31-B5F20993CDE5}" type="presOf" srcId="{1D08BEE3-C2EB-449E-B48B-BB721C62AFA5}" destId="{3FF8A274-2F3E-4C1E-803F-23134FC46594}" srcOrd="0" destOrd="0" presId="urn:microsoft.com/office/officeart/2005/8/layout/vList2"/>
    <dgm:cxn modelId="{5F1C8FCD-E761-4917-AF14-99364AA9B4DC}" type="presOf" srcId="{2D799A64-8A67-4DDC-8699-6C20CDE1EE2D}" destId="{837F6766-44DE-4C2D-94D0-5A44A143A670}" srcOrd="0" destOrd="0" presId="urn:microsoft.com/office/officeart/2005/8/layout/vList2"/>
    <dgm:cxn modelId="{AD36D4E7-6B91-429D-B26D-FD27F8DDB683}" srcId="{D5D1D1CD-D64E-4C03-B766-2D01D641AC82}" destId="{2D799A64-8A67-4DDC-8699-6C20CDE1EE2D}" srcOrd="3" destOrd="0" parTransId="{2E3B77B4-B179-42A8-B030-750F4D88883F}" sibTransId="{B553A697-BE15-4F3B-B88D-4E93216FCB3E}"/>
    <dgm:cxn modelId="{7D1C60EA-5DE2-49B6-9BD6-22073C915266}" srcId="{3B4A9269-A74F-4CFA-BD45-211C1275AEBC}" destId="{06EE7EDD-C83E-4604-A316-4B9CB595DB1D}" srcOrd="2" destOrd="0" parTransId="{10E185A3-C6E8-4BE1-82B3-260EA9FF3D81}" sibTransId="{A545AA71-6616-4525-9820-10BEE162586C}"/>
    <dgm:cxn modelId="{58CD0AFC-1C09-4993-B92E-D5821920DCDA}" type="presParOf" srcId="{1A844003-CD15-40CF-94A6-DC7F47809FFA}" destId="{3FF8A274-2F3E-4C1E-803F-23134FC46594}" srcOrd="0" destOrd="0" presId="urn:microsoft.com/office/officeart/2005/8/layout/vList2"/>
    <dgm:cxn modelId="{6D152A48-A1DE-4819-B1A2-619F1959B9BC}" type="presParOf" srcId="{1A844003-CD15-40CF-94A6-DC7F47809FFA}" destId="{10427856-819D-41E4-97A3-2131983C0488}" srcOrd="1" destOrd="0" presId="urn:microsoft.com/office/officeart/2005/8/layout/vList2"/>
    <dgm:cxn modelId="{6CDFEA68-53AA-4D14-B3DD-29FD921B4869}" type="presParOf" srcId="{1A844003-CD15-40CF-94A6-DC7F47809FFA}" destId="{3CAE39EC-5C5E-4374-875B-862B7FA0458B}" srcOrd="2" destOrd="0" presId="urn:microsoft.com/office/officeart/2005/8/layout/vList2"/>
    <dgm:cxn modelId="{DCCBD86F-91A9-4CC5-AEBA-38C194BB7086}" type="presParOf" srcId="{1A844003-CD15-40CF-94A6-DC7F47809FFA}" destId="{047D42CA-AC78-4664-A27C-7464AA51D071}" srcOrd="3" destOrd="0" presId="urn:microsoft.com/office/officeart/2005/8/layout/vList2"/>
    <dgm:cxn modelId="{6219BADF-8748-41DB-B330-EF3018892F04}" type="presParOf" srcId="{1A844003-CD15-40CF-94A6-DC7F47809FFA}" destId="{3DAD0C7F-2879-4590-841D-A1F528133044}" srcOrd="4" destOrd="0" presId="urn:microsoft.com/office/officeart/2005/8/layout/vList2"/>
    <dgm:cxn modelId="{34B3BA17-A073-407E-9143-92E0A255E6B9}" type="presParOf" srcId="{1A844003-CD15-40CF-94A6-DC7F47809FFA}" destId="{85EE0C79-64E9-4FDF-A556-B1520DC6AFD5}" srcOrd="5" destOrd="0" presId="urn:microsoft.com/office/officeart/2005/8/layout/vList2"/>
    <dgm:cxn modelId="{A7B1B199-47BB-4A3B-B3C4-591E4E16F181}" type="presParOf" srcId="{1A844003-CD15-40CF-94A6-DC7F47809FFA}" destId="{837F6766-44DE-4C2D-94D0-5A44A143A670}" srcOrd="6" destOrd="0" presId="urn:microsoft.com/office/officeart/2005/8/layout/vList2"/>
    <dgm:cxn modelId="{540DAB01-481A-4C67-97C6-2F1CFEF639CC}" type="presParOf" srcId="{1A844003-CD15-40CF-94A6-DC7F47809FFA}" destId="{6D5CCD48-CA2A-4F06-9B6C-5F1D0774FFA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6B897B13-A762-4011-9934-C2C9A962052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9940C48-E3A4-49B3-B7A8-03507BCACBF8}">
      <dgm:prSet/>
      <dgm:spPr/>
      <dgm:t>
        <a:bodyPr/>
        <a:lstStyle/>
        <a:p>
          <a:r>
            <a:rPr lang="en-GB"/>
            <a:t>Issuers &amp; Traders</a:t>
          </a:r>
          <a:endParaRPr lang="en-US"/>
        </a:p>
      </dgm:t>
    </dgm:pt>
    <dgm:pt modelId="{2BC3E94C-3219-4970-8EB8-55C76E3B82FD}" type="parTrans" cxnId="{86CB98B2-800B-4088-A174-2B60D7BB4606}">
      <dgm:prSet/>
      <dgm:spPr/>
      <dgm:t>
        <a:bodyPr/>
        <a:lstStyle/>
        <a:p>
          <a:endParaRPr lang="en-GB"/>
        </a:p>
      </dgm:t>
    </dgm:pt>
    <dgm:pt modelId="{5AF47DDE-07B0-4A25-86D1-3D54723851E7}" type="sibTrans" cxnId="{86CB98B2-800B-4088-A174-2B60D7BB4606}">
      <dgm:prSet/>
      <dgm:spPr/>
      <dgm:t>
        <a:bodyPr/>
        <a:lstStyle/>
        <a:p>
          <a:endParaRPr lang="en-GB"/>
        </a:p>
      </dgm:t>
    </dgm:pt>
    <dgm:pt modelId="{123B045F-73F8-49B3-BDE5-5FD5BCA26B62}">
      <dgm:prSet/>
      <dgm:spPr/>
      <dgm:t>
        <a:bodyPr/>
        <a:lstStyle/>
        <a:p>
          <a:r>
            <a:rPr lang="en-GB" dirty="0"/>
            <a:t>E.g., individuals, businesses, and governments</a:t>
          </a:r>
          <a:endParaRPr lang="en-US" dirty="0"/>
        </a:p>
      </dgm:t>
    </dgm:pt>
    <dgm:pt modelId="{DA5068A3-07E5-4091-96D2-86420266C6F8}" type="parTrans" cxnId="{144B9583-C16D-44D9-B919-CD4A6781DBB1}">
      <dgm:prSet/>
      <dgm:spPr/>
      <dgm:t>
        <a:bodyPr/>
        <a:lstStyle/>
        <a:p>
          <a:endParaRPr lang="en-GB"/>
        </a:p>
      </dgm:t>
    </dgm:pt>
    <dgm:pt modelId="{64E1C26B-3B3C-4239-8FC3-AF32D4B24854}" type="sibTrans" cxnId="{144B9583-C16D-44D9-B919-CD4A6781DBB1}">
      <dgm:prSet/>
      <dgm:spPr/>
      <dgm:t>
        <a:bodyPr/>
        <a:lstStyle/>
        <a:p>
          <a:endParaRPr lang="en-GB"/>
        </a:p>
      </dgm:t>
    </dgm:pt>
    <dgm:pt modelId="{B1F2D4AD-B88D-448E-B3F1-738FA3084E9F}">
      <dgm:prSet/>
      <dgm:spPr/>
      <dgm:t>
        <a:bodyPr/>
        <a:lstStyle/>
        <a:p>
          <a:r>
            <a:rPr lang="en-GB"/>
            <a:t>Financial institutions</a:t>
          </a:r>
          <a:endParaRPr lang="en-US"/>
        </a:p>
      </dgm:t>
    </dgm:pt>
    <dgm:pt modelId="{D65C7A41-945C-41EA-A4EC-50E2D74B77B2}" type="parTrans" cxnId="{2146A2B4-23FF-492B-9D30-57EFCE272734}">
      <dgm:prSet/>
      <dgm:spPr/>
      <dgm:t>
        <a:bodyPr/>
        <a:lstStyle/>
        <a:p>
          <a:endParaRPr lang="en-GB"/>
        </a:p>
      </dgm:t>
    </dgm:pt>
    <dgm:pt modelId="{E9E3DDAF-AD40-4A22-866A-86FEB029BC68}" type="sibTrans" cxnId="{2146A2B4-23FF-492B-9D30-57EFCE272734}">
      <dgm:prSet/>
      <dgm:spPr/>
      <dgm:t>
        <a:bodyPr/>
        <a:lstStyle/>
        <a:p>
          <a:endParaRPr lang="en-GB"/>
        </a:p>
      </dgm:t>
    </dgm:pt>
    <dgm:pt modelId="{470054F2-636F-4C83-BDDC-6BA242253C02}">
      <dgm:prSet/>
      <dgm:spPr/>
      <dgm:t>
        <a:bodyPr/>
        <a:lstStyle/>
        <a:p>
          <a:r>
            <a:rPr lang="en-GB" dirty="0"/>
            <a:t>E.g., banking institutions, investment institutions, insurance institutions, FX institutions</a:t>
          </a:r>
          <a:endParaRPr lang="en-US" dirty="0"/>
        </a:p>
      </dgm:t>
    </dgm:pt>
    <dgm:pt modelId="{432B0C85-2806-4AAA-8B80-28BE8679B91B}" type="parTrans" cxnId="{CB5362CD-3A01-4B4D-AED5-7B77EC850306}">
      <dgm:prSet/>
      <dgm:spPr/>
      <dgm:t>
        <a:bodyPr/>
        <a:lstStyle/>
        <a:p>
          <a:endParaRPr lang="en-GB"/>
        </a:p>
      </dgm:t>
    </dgm:pt>
    <dgm:pt modelId="{0A7EA2C7-0290-41FF-968E-DB8D7851BDA1}" type="sibTrans" cxnId="{CB5362CD-3A01-4B4D-AED5-7B77EC850306}">
      <dgm:prSet/>
      <dgm:spPr/>
      <dgm:t>
        <a:bodyPr/>
        <a:lstStyle/>
        <a:p>
          <a:endParaRPr lang="en-GB"/>
        </a:p>
      </dgm:t>
    </dgm:pt>
    <dgm:pt modelId="{C14B8EC6-55B1-47F1-BF8C-1842A8A6BF7F}">
      <dgm:prSet/>
      <dgm:spPr/>
      <dgm:t>
        <a:bodyPr/>
        <a:lstStyle/>
        <a:p>
          <a:r>
            <a:rPr lang="en-GB" dirty="0"/>
            <a:t>The Regulators</a:t>
          </a:r>
          <a:endParaRPr lang="en-US" dirty="0"/>
        </a:p>
      </dgm:t>
    </dgm:pt>
    <dgm:pt modelId="{D1C89C12-D677-41CE-9D42-965D7D2DB7BD}" type="parTrans" cxnId="{00CA7476-BF9C-4F05-824C-34ECC48C436A}">
      <dgm:prSet/>
      <dgm:spPr/>
      <dgm:t>
        <a:bodyPr/>
        <a:lstStyle/>
        <a:p>
          <a:endParaRPr lang="en-GB"/>
        </a:p>
      </dgm:t>
    </dgm:pt>
    <dgm:pt modelId="{976C61E4-DBD0-48D9-853E-0BB5984AE267}" type="sibTrans" cxnId="{00CA7476-BF9C-4F05-824C-34ECC48C436A}">
      <dgm:prSet/>
      <dgm:spPr/>
      <dgm:t>
        <a:bodyPr/>
        <a:lstStyle/>
        <a:p>
          <a:endParaRPr lang="en-GB"/>
        </a:p>
      </dgm:t>
    </dgm:pt>
    <dgm:pt modelId="{A896374F-075C-42D8-AC5D-B1E63A837218}">
      <dgm:prSet/>
      <dgm:spPr/>
      <dgm:t>
        <a:bodyPr/>
        <a:lstStyle/>
        <a:p>
          <a:r>
            <a:rPr lang="en-GB" dirty="0"/>
            <a:t>E.g., the central bank, the SEC, the NIC</a:t>
          </a:r>
          <a:endParaRPr lang="en-US" dirty="0"/>
        </a:p>
      </dgm:t>
    </dgm:pt>
    <dgm:pt modelId="{67F5FA93-3FC5-447C-9031-5C2BE7F9CB4F}" type="parTrans" cxnId="{560C910F-DE04-44D7-B8D9-6BC59FE6504D}">
      <dgm:prSet/>
      <dgm:spPr/>
      <dgm:t>
        <a:bodyPr/>
        <a:lstStyle/>
        <a:p>
          <a:endParaRPr lang="en-GB"/>
        </a:p>
      </dgm:t>
    </dgm:pt>
    <dgm:pt modelId="{49F17C15-4913-4048-B8E4-D7DC99505D3C}" type="sibTrans" cxnId="{560C910F-DE04-44D7-B8D9-6BC59FE6504D}">
      <dgm:prSet/>
      <dgm:spPr/>
      <dgm:t>
        <a:bodyPr/>
        <a:lstStyle/>
        <a:p>
          <a:endParaRPr lang="en-GB"/>
        </a:p>
      </dgm:t>
    </dgm:pt>
    <dgm:pt modelId="{554E3FB6-9E56-4FDD-85FC-5635AFDA76D8}" type="pres">
      <dgm:prSet presAssocID="{6B897B13-A762-4011-9934-C2C9A962052D}" presName="vert0" presStyleCnt="0">
        <dgm:presLayoutVars>
          <dgm:dir/>
          <dgm:animOne val="branch"/>
          <dgm:animLvl val="lvl"/>
        </dgm:presLayoutVars>
      </dgm:prSet>
      <dgm:spPr/>
    </dgm:pt>
    <dgm:pt modelId="{F8ED226A-2D43-40BB-8BAB-0805EF428E97}" type="pres">
      <dgm:prSet presAssocID="{59940C48-E3A4-49B3-B7A8-03507BCACBF8}" presName="thickLine" presStyleLbl="alignNode1" presStyleIdx="0" presStyleCnt="3"/>
      <dgm:spPr/>
    </dgm:pt>
    <dgm:pt modelId="{6428A621-F37B-4DC3-9FAD-899A6F66F05D}" type="pres">
      <dgm:prSet presAssocID="{59940C48-E3A4-49B3-B7A8-03507BCACBF8}" presName="horz1" presStyleCnt="0"/>
      <dgm:spPr/>
    </dgm:pt>
    <dgm:pt modelId="{FB67CB59-5DD4-487B-BD10-E3AFC60AAAD3}" type="pres">
      <dgm:prSet presAssocID="{59940C48-E3A4-49B3-B7A8-03507BCACBF8}" presName="tx1" presStyleLbl="revTx" presStyleIdx="0" presStyleCnt="6"/>
      <dgm:spPr/>
    </dgm:pt>
    <dgm:pt modelId="{F4D3972D-BBAA-48E5-A86B-EC88EC05F45B}" type="pres">
      <dgm:prSet presAssocID="{59940C48-E3A4-49B3-B7A8-03507BCACBF8}" presName="vert1" presStyleCnt="0"/>
      <dgm:spPr/>
    </dgm:pt>
    <dgm:pt modelId="{26129792-EC06-4FE9-9559-DD515BB34228}" type="pres">
      <dgm:prSet presAssocID="{123B045F-73F8-49B3-BDE5-5FD5BCA26B62}" presName="vertSpace2a" presStyleCnt="0"/>
      <dgm:spPr/>
    </dgm:pt>
    <dgm:pt modelId="{5D055F9C-2D86-4E08-920E-EF935D73EC37}" type="pres">
      <dgm:prSet presAssocID="{123B045F-73F8-49B3-BDE5-5FD5BCA26B62}" presName="horz2" presStyleCnt="0"/>
      <dgm:spPr/>
    </dgm:pt>
    <dgm:pt modelId="{1E1EDEAD-11B1-4436-8436-93067BA385BB}" type="pres">
      <dgm:prSet presAssocID="{123B045F-73F8-49B3-BDE5-5FD5BCA26B62}" presName="horzSpace2" presStyleCnt="0"/>
      <dgm:spPr/>
    </dgm:pt>
    <dgm:pt modelId="{252D4943-8A30-41A1-8FA5-16ECE2743834}" type="pres">
      <dgm:prSet presAssocID="{123B045F-73F8-49B3-BDE5-5FD5BCA26B62}" presName="tx2" presStyleLbl="revTx" presStyleIdx="1" presStyleCnt="6"/>
      <dgm:spPr/>
    </dgm:pt>
    <dgm:pt modelId="{B1B11E6F-670E-432A-90AB-8E1A6F130967}" type="pres">
      <dgm:prSet presAssocID="{123B045F-73F8-49B3-BDE5-5FD5BCA26B62}" presName="vert2" presStyleCnt="0"/>
      <dgm:spPr/>
    </dgm:pt>
    <dgm:pt modelId="{16A3C602-ED0C-449A-90B8-E2F69C6E150D}" type="pres">
      <dgm:prSet presAssocID="{123B045F-73F8-49B3-BDE5-5FD5BCA26B62}" presName="thinLine2b" presStyleLbl="callout" presStyleIdx="0" presStyleCnt="3"/>
      <dgm:spPr/>
    </dgm:pt>
    <dgm:pt modelId="{B3222663-716B-4A57-898E-D0AF715DCD77}" type="pres">
      <dgm:prSet presAssocID="{123B045F-73F8-49B3-BDE5-5FD5BCA26B62}" presName="vertSpace2b" presStyleCnt="0"/>
      <dgm:spPr/>
    </dgm:pt>
    <dgm:pt modelId="{4574BD7B-6646-453F-805F-25258A839E98}" type="pres">
      <dgm:prSet presAssocID="{B1F2D4AD-B88D-448E-B3F1-738FA3084E9F}" presName="thickLine" presStyleLbl="alignNode1" presStyleIdx="1" presStyleCnt="3"/>
      <dgm:spPr/>
    </dgm:pt>
    <dgm:pt modelId="{C0AC612D-028A-42E0-9515-3CFDA1C094D1}" type="pres">
      <dgm:prSet presAssocID="{B1F2D4AD-B88D-448E-B3F1-738FA3084E9F}" presName="horz1" presStyleCnt="0"/>
      <dgm:spPr/>
    </dgm:pt>
    <dgm:pt modelId="{86B441EF-468E-4AD4-85A7-36F354BF6EAF}" type="pres">
      <dgm:prSet presAssocID="{B1F2D4AD-B88D-448E-B3F1-738FA3084E9F}" presName="tx1" presStyleLbl="revTx" presStyleIdx="2" presStyleCnt="6"/>
      <dgm:spPr/>
    </dgm:pt>
    <dgm:pt modelId="{BEB46FF4-AF3A-474B-8C8B-23C6333443E8}" type="pres">
      <dgm:prSet presAssocID="{B1F2D4AD-B88D-448E-B3F1-738FA3084E9F}" presName="vert1" presStyleCnt="0"/>
      <dgm:spPr/>
    </dgm:pt>
    <dgm:pt modelId="{41C3320B-0E41-44C7-BEED-EC77AB00183F}" type="pres">
      <dgm:prSet presAssocID="{470054F2-636F-4C83-BDDC-6BA242253C02}" presName="vertSpace2a" presStyleCnt="0"/>
      <dgm:spPr/>
    </dgm:pt>
    <dgm:pt modelId="{0DE95A67-D22D-4192-9CC2-BC8D2AE9DC61}" type="pres">
      <dgm:prSet presAssocID="{470054F2-636F-4C83-BDDC-6BA242253C02}" presName="horz2" presStyleCnt="0"/>
      <dgm:spPr/>
    </dgm:pt>
    <dgm:pt modelId="{F6B4E3A3-E469-40AC-A6A2-24CC8F202007}" type="pres">
      <dgm:prSet presAssocID="{470054F2-636F-4C83-BDDC-6BA242253C02}" presName="horzSpace2" presStyleCnt="0"/>
      <dgm:spPr/>
    </dgm:pt>
    <dgm:pt modelId="{3239CCD9-4A42-4F99-9615-761CAE4910FE}" type="pres">
      <dgm:prSet presAssocID="{470054F2-636F-4C83-BDDC-6BA242253C02}" presName="tx2" presStyleLbl="revTx" presStyleIdx="3" presStyleCnt="6"/>
      <dgm:spPr/>
    </dgm:pt>
    <dgm:pt modelId="{5561CB51-9C08-41FE-AFD1-5FB346BECF77}" type="pres">
      <dgm:prSet presAssocID="{470054F2-636F-4C83-BDDC-6BA242253C02}" presName="vert2" presStyleCnt="0"/>
      <dgm:spPr/>
    </dgm:pt>
    <dgm:pt modelId="{651323CB-4ACD-4EE2-8A24-046D9A21B468}" type="pres">
      <dgm:prSet presAssocID="{470054F2-636F-4C83-BDDC-6BA242253C02}" presName="thinLine2b" presStyleLbl="callout" presStyleIdx="1" presStyleCnt="3"/>
      <dgm:spPr/>
    </dgm:pt>
    <dgm:pt modelId="{D8E072F7-DC9B-48AE-9F0C-430A3C331DDE}" type="pres">
      <dgm:prSet presAssocID="{470054F2-636F-4C83-BDDC-6BA242253C02}" presName="vertSpace2b" presStyleCnt="0"/>
      <dgm:spPr/>
    </dgm:pt>
    <dgm:pt modelId="{8BB1DCAE-5D5D-4DA9-A56C-2D053E50FE22}" type="pres">
      <dgm:prSet presAssocID="{C14B8EC6-55B1-47F1-BF8C-1842A8A6BF7F}" presName="thickLine" presStyleLbl="alignNode1" presStyleIdx="2" presStyleCnt="3"/>
      <dgm:spPr/>
    </dgm:pt>
    <dgm:pt modelId="{2051521C-5385-4E82-9188-A7702513318C}" type="pres">
      <dgm:prSet presAssocID="{C14B8EC6-55B1-47F1-BF8C-1842A8A6BF7F}" presName="horz1" presStyleCnt="0"/>
      <dgm:spPr/>
    </dgm:pt>
    <dgm:pt modelId="{2F28B9D1-9D50-48D4-A575-8A77A68C2C77}" type="pres">
      <dgm:prSet presAssocID="{C14B8EC6-55B1-47F1-BF8C-1842A8A6BF7F}" presName="tx1" presStyleLbl="revTx" presStyleIdx="4" presStyleCnt="6"/>
      <dgm:spPr/>
    </dgm:pt>
    <dgm:pt modelId="{5FACFF49-67AA-4B45-91DE-7406F820E463}" type="pres">
      <dgm:prSet presAssocID="{C14B8EC6-55B1-47F1-BF8C-1842A8A6BF7F}" presName="vert1" presStyleCnt="0"/>
      <dgm:spPr/>
    </dgm:pt>
    <dgm:pt modelId="{E3C708C9-5F3C-4AC0-9E67-28F3A0A2FD19}" type="pres">
      <dgm:prSet presAssocID="{A896374F-075C-42D8-AC5D-B1E63A837218}" presName="vertSpace2a" presStyleCnt="0"/>
      <dgm:spPr/>
    </dgm:pt>
    <dgm:pt modelId="{A500A519-C06F-44A7-BC67-1CE6DB57E2B4}" type="pres">
      <dgm:prSet presAssocID="{A896374F-075C-42D8-AC5D-B1E63A837218}" presName="horz2" presStyleCnt="0"/>
      <dgm:spPr/>
    </dgm:pt>
    <dgm:pt modelId="{2B5D6CDF-B444-4595-86CA-BB73A2113F04}" type="pres">
      <dgm:prSet presAssocID="{A896374F-075C-42D8-AC5D-B1E63A837218}" presName="horzSpace2" presStyleCnt="0"/>
      <dgm:spPr/>
    </dgm:pt>
    <dgm:pt modelId="{5CD4DFC1-AF49-46CC-BEDD-165D8BEDF5D9}" type="pres">
      <dgm:prSet presAssocID="{A896374F-075C-42D8-AC5D-B1E63A837218}" presName="tx2" presStyleLbl="revTx" presStyleIdx="5" presStyleCnt="6"/>
      <dgm:spPr/>
    </dgm:pt>
    <dgm:pt modelId="{35669850-9789-4D29-AC08-B5BD981D9FF1}" type="pres">
      <dgm:prSet presAssocID="{A896374F-075C-42D8-AC5D-B1E63A837218}" presName="vert2" presStyleCnt="0"/>
      <dgm:spPr/>
    </dgm:pt>
    <dgm:pt modelId="{79403601-C332-46CE-BA8C-3DB87FFF8B52}" type="pres">
      <dgm:prSet presAssocID="{A896374F-075C-42D8-AC5D-B1E63A837218}" presName="thinLine2b" presStyleLbl="callout" presStyleIdx="2" presStyleCnt="3"/>
      <dgm:spPr/>
    </dgm:pt>
    <dgm:pt modelId="{6CE4B130-56BE-4C25-AAC2-7499E2D6B6B9}" type="pres">
      <dgm:prSet presAssocID="{A896374F-075C-42D8-AC5D-B1E63A837218}" presName="vertSpace2b" presStyleCnt="0"/>
      <dgm:spPr/>
    </dgm:pt>
  </dgm:ptLst>
  <dgm:cxnLst>
    <dgm:cxn modelId="{560C910F-DE04-44D7-B8D9-6BC59FE6504D}" srcId="{C14B8EC6-55B1-47F1-BF8C-1842A8A6BF7F}" destId="{A896374F-075C-42D8-AC5D-B1E63A837218}" srcOrd="0" destOrd="0" parTransId="{67F5FA93-3FC5-447C-9031-5C2BE7F9CB4F}" sibTransId="{49F17C15-4913-4048-B8E4-D7DC99505D3C}"/>
    <dgm:cxn modelId="{86660662-A1FB-4789-BDA6-C880790D5228}" type="presOf" srcId="{B1F2D4AD-B88D-448E-B3F1-738FA3084E9F}" destId="{86B441EF-468E-4AD4-85A7-36F354BF6EAF}" srcOrd="0" destOrd="0" presId="urn:microsoft.com/office/officeart/2008/layout/LinedList"/>
    <dgm:cxn modelId="{00CA7476-BF9C-4F05-824C-34ECC48C436A}" srcId="{6B897B13-A762-4011-9934-C2C9A962052D}" destId="{C14B8EC6-55B1-47F1-BF8C-1842A8A6BF7F}" srcOrd="2" destOrd="0" parTransId="{D1C89C12-D677-41CE-9D42-965D7D2DB7BD}" sibTransId="{976C61E4-DBD0-48D9-853E-0BB5984AE267}"/>
    <dgm:cxn modelId="{144B9583-C16D-44D9-B919-CD4A6781DBB1}" srcId="{59940C48-E3A4-49B3-B7A8-03507BCACBF8}" destId="{123B045F-73F8-49B3-BDE5-5FD5BCA26B62}" srcOrd="0" destOrd="0" parTransId="{DA5068A3-07E5-4091-96D2-86420266C6F8}" sibTransId="{64E1C26B-3B3C-4239-8FC3-AF32D4B24854}"/>
    <dgm:cxn modelId="{94B12394-1A87-460E-97CA-366A0946BF83}" type="presOf" srcId="{123B045F-73F8-49B3-BDE5-5FD5BCA26B62}" destId="{252D4943-8A30-41A1-8FA5-16ECE2743834}" srcOrd="0" destOrd="0" presId="urn:microsoft.com/office/officeart/2008/layout/LinedList"/>
    <dgm:cxn modelId="{907C4695-F317-464F-A2B8-DA65EAA23D6D}" type="presOf" srcId="{A896374F-075C-42D8-AC5D-B1E63A837218}" destId="{5CD4DFC1-AF49-46CC-BEDD-165D8BEDF5D9}" srcOrd="0" destOrd="0" presId="urn:microsoft.com/office/officeart/2008/layout/LinedList"/>
    <dgm:cxn modelId="{E4032CA7-3572-4B39-8FE7-7A29BCE00816}" type="presOf" srcId="{470054F2-636F-4C83-BDDC-6BA242253C02}" destId="{3239CCD9-4A42-4F99-9615-761CAE4910FE}" srcOrd="0" destOrd="0" presId="urn:microsoft.com/office/officeart/2008/layout/LinedList"/>
    <dgm:cxn modelId="{86CB98B2-800B-4088-A174-2B60D7BB4606}" srcId="{6B897B13-A762-4011-9934-C2C9A962052D}" destId="{59940C48-E3A4-49B3-B7A8-03507BCACBF8}" srcOrd="0" destOrd="0" parTransId="{2BC3E94C-3219-4970-8EB8-55C76E3B82FD}" sibTransId="{5AF47DDE-07B0-4A25-86D1-3D54723851E7}"/>
    <dgm:cxn modelId="{2146A2B4-23FF-492B-9D30-57EFCE272734}" srcId="{6B897B13-A762-4011-9934-C2C9A962052D}" destId="{B1F2D4AD-B88D-448E-B3F1-738FA3084E9F}" srcOrd="1" destOrd="0" parTransId="{D65C7A41-945C-41EA-A4EC-50E2D74B77B2}" sibTransId="{E9E3DDAF-AD40-4A22-866A-86FEB029BC68}"/>
    <dgm:cxn modelId="{CB5362CD-3A01-4B4D-AED5-7B77EC850306}" srcId="{B1F2D4AD-B88D-448E-B3F1-738FA3084E9F}" destId="{470054F2-636F-4C83-BDDC-6BA242253C02}" srcOrd="0" destOrd="0" parTransId="{432B0C85-2806-4AAA-8B80-28BE8679B91B}" sibTransId="{0A7EA2C7-0290-41FF-968E-DB8D7851BDA1}"/>
    <dgm:cxn modelId="{889B26DE-0DD4-4D84-8B32-A17B771578BE}" type="presOf" srcId="{59940C48-E3A4-49B3-B7A8-03507BCACBF8}" destId="{FB67CB59-5DD4-487B-BD10-E3AFC60AAAD3}" srcOrd="0" destOrd="0" presId="urn:microsoft.com/office/officeart/2008/layout/LinedList"/>
    <dgm:cxn modelId="{0AE593E3-337E-44F2-9596-8FD632999CC0}" type="presOf" srcId="{6B897B13-A762-4011-9934-C2C9A962052D}" destId="{554E3FB6-9E56-4FDD-85FC-5635AFDA76D8}" srcOrd="0" destOrd="0" presId="urn:microsoft.com/office/officeart/2008/layout/LinedList"/>
    <dgm:cxn modelId="{372249E6-5B92-41F8-99E1-575F947492BE}" type="presOf" srcId="{C14B8EC6-55B1-47F1-BF8C-1842A8A6BF7F}" destId="{2F28B9D1-9D50-48D4-A575-8A77A68C2C77}" srcOrd="0" destOrd="0" presId="urn:microsoft.com/office/officeart/2008/layout/LinedList"/>
    <dgm:cxn modelId="{1D6C2B95-E7F9-47E4-84CB-3D12A84CF859}" type="presParOf" srcId="{554E3FB6-9E56-4FDD-85FC-5635AFDA76D8}" destId="{F8ED226A-2D43-40BB-8BAB-0805EF428E97}" srcOrd="0" destOrd="0" presId="urn:microsoft.com/office/officeart/2008/layout/LinedList"/>
    <dgm:cxn modelId="{39D9B304-498B-46F5-AD14-D93D1F299999}" type="presParOf" srcId="{554E3FB6-9E56-4FDD-85FC-5635AFDA76D8}" destId="{6428A621-F37B-4DC3-9FAD-899A6F66F05D}" srcOrd="1" destOrd="0" presId="urn:microsoft.com/office/officeart/2008/layout/LinedList"/>
    <dgm:cxn modelId="{6E591833-5A65-4584-8BE3-FA573FB4DB3D}" type="presParOf" srcId="{6428A621-F37B-4DC3-9FAD-899A6F66F05D}" destId="{FB67CB59-5DD4-487B-BD10-E3AFC60AAAD3}" srcOrd="0" destOrd="0" presId="urn:microsoft.com/office/officeart/2008/layout/LinedList"/>
    <dgm:cxn modelId="{C3994ED0-9798-4EBA-9B26-7CFFC1730EC2}" type="presParOf" srcId="{6428A621-F37B-4DC3-9FAD-899A6F66F05D}" destId="{F4D3972D-BBAA-48E5-A86B-EC88EC05F45B}" srcOrd="1" destOrd="0" presId="urn:microsoft.com/office/officeart/2008/layout/LinedList"/>
    <dgm:cxn modelId="{94F70D12-3D2A-4DCA-8A6E-B8BE43D7DF02}" type="presParOf" srcId="{F4D3972D-BBAA-48E5-A86B-EC88EC05F45B}" destId="{26129792-EC06-4FE9-9559-DD515BB34228}" srcOrd="0" destOrd="0" presId="urn:microsoft.com/office/officeart/2008/layout/LinedList"/>
    <dgm:cxn modelId="{71B4638E-C469-4CF9-88A2-0C5681770648}" type="presParOf" srcId="{F4D3972D-BBAA-48E5-A86B-EC88EC05F45B}" destId="{5D055F9C-2D86-4E08-920E-EF935D73EC37}" srcOrd="1" destOrd="0" presId="urn:microsoft.com/office/officeart/2008/layout/LinedList"/>
    <dgm:cxn modelId="{852292CF-DFB8-4DEB-B0EB-DD2621657945}" type="presParOf" srcId="{5D055F9C-2D86-4E08-920E-EF935D73EC37}" destId="{1E1EDEAD-11B1-4436-8436-93067BA385BB}" srcOrd="0" destOrd="0" presId="urn:microsoft.com/office/officeart/2008/layout/LinedList"/>
    <dgm:cxn modelId="{23C14632-145C-411C-A8F3-89FBB2B0E7E3}" type="presParOf" srcId="{5D055F9C-2D86-4E08-920E-EF935D73EC37}" destId="{252D4943-8A30-41A1-8FA5-16ECE2743834}" srcOrd="1" destOrd="0" presId="urn:microsoft.com/office/officeart/2008/layout/LinedList"/>
    <dgm:cxn modelId="{9A8081F2-A413-4243-9233-B79BA3D01C15}" type="presParOf" srcId="{5D055F9C-2D86-4E08-920E-EF935D73EC37}" destId="{B1B11E6F-670E-432A-90AB-8E1A6F130967}" srcOrd="2" destOrd="0" presId="urn:microsoft.com/office/officeart/2008/layout/LinedList"/>
    <dgm:cxn modelId="{558D4833-DF01-4586-A846-064443DDD4B9}" type="presParOf" srcId="{F4D3972D-BBAA-48E5-A86B-EC88EC05F45B}" destId="{16A3C602-ED0C-449A-90B8-E2F69C6E150D}" srcOrd="2" destOrd="0" presId="urn:microsoft.com/office/officeart/2008/layout/LinedList"/>
    <dgm:cxn modelId="{75B22B19-A2BF-4A58-A8BA-24B27BA4DA62}" type="presParOf" srcId="{F4D3972D-BBAA-48E5-A86B-EC88EC05F45B}" destId="{B3222663-716B-4A57-898E-D0AF715DCD77}" srcOrd="3" destOrd="0" presId="urn:microsoft.com/office/officeart/2008/layout/LinedList"/>
    <dgm:cxn modelId="{93A38A04-39C3-4BD7-9591-9EE6586577B2}" type="presParOf" srcId="{554E3FB6-9E56-4FDD-85FC-5635AFDA76D8}" destId="{4574BD7B-6646-453F-805F-25258A839E98}" srcOrd="2" destOrd="0" presId="urn:microsoft.com/office/officeart/2008/layout/LinedList"/>
    <dgm:cxn modelId="{2771E744-0DB9-4DAE-B0EB-29CD6F30FFFC}" type="presParOf" srcId="{554E3FB6-9E56-4FDD-85FC-5635AFDA76D8}" destId="{C0AC612D-028A-42E0-9515-3CFDA1C094D1}" srcOrd="3" destOrd="0" presId="urn:microsoft.com/office/officeart/2008/layout/LinedList"/>
    <dgm:cxn modelId="{A0E015C5-D7B3-4C1E-81BD-8C2A1CD63E62}" type="presParOf" srcId="{C0AC612D-028A-42E0-9515-3CFDA1C094D1}" destId="{86B441EF-468E-4AD4-85A7-36F354BF6EAF}" srcOrd="0" destOrd="0" presId="urn:microsoft.com/office/officeart/2008/layout/LinedList"/>
    <dgm:cxn modelId="{2C878016-2759-40E8-B03B-22D40F4C2564}" type="presParOf" srcId="{C0AC612D-028A-42E0-9515-3CFDA1C094D1}" destId="{BEB46FF4-AF3A-474B-8C8B-23C6333443E8}" srcOrd="1" destOrd="0" presId="urn:microsoft.com/office/officeart/2008/layout/LinedList"/>
    <dgm:cxn modelId="{4EF80D41-3281-49A1-A51F-D3CFFA5615F2}" type="presParOf" srcId="{BEB46FF4-AF3A-474B-8C8B-23C6333443E8}" destId="{41C3320B-0E41-44C7-BEED-EC77AB00183F}" srcOrd="0" destOrd="0" presId="urn:microsoft.com/office/officeart/2008/layout/LinedList"/>
    <dgm:cxn modelId="{4F6F2D3F-31EA-43A5-B3C7-50E2340C9301}" type="presParOf" srcId="{BEB46FF4-AF3A-474B-8C8B-23C6333443E8}" destId="{0DE95A67-D22D-4192-9CC2-BC8D2AE9DC61}" srcOrd="1" destOrd="0" presId="urn:microsoft.com/office/officeart/2008/layout/LinedList"/>
    <dgm:cxn modelId="{EBD92553-1BD4-469B-883B-90E976A4B792}" type="presParOf" srcId="{0DE95A67-D22D-4192-9CC2-BC8D2AE9DC61}" destId="{F6B4E3A3-E469-40AC-A6A2-24CC8F202007}" srcOrd="0" destOrd="0" presId="urn:microsoft.com/office/officeart/2008/layout/LinedList"/>
    <dgm:cxn modelId="{411A15FA-6B3E-4F9C-B2A5-54462A8DD722}" type="presParOf" srcId="{0DE95A67-D22D-4192-9CC2-BC8D2AE9DC61}" destId="{3239CCD9-4A42-4F99-9615-761CAE4910FE}" srcOrd="1" destOrd="0" presId="urn:microsoft.com/office/officeart/2008/layout/LinedList"/>
    <dgm:cxn modelId="{414D8CE5-299A-468D-AE71-DEAFAC39FC18}" type="presParOf" srcId="{0DE95A67-D22D-4192-9CC2-BC8D2AE9DC61}" destId="{5561CB51-9C08-41FE-AFD1-5FB346BECF77}" srcOrd="2" destOrd="0" presId="urn:microsoft.com/office/officeart/2008/layout/LinedList"/>
    <dgm:cxn modelId="{8B8F08F8-2E61-46C6-B35C-72100A1AE8B8}" type="presParOf" srcId="{BEB46FF4-AF3A-474B-8C8B-23C6333443E8}" destId="{651323CB-4ACD-4EE2-8A24-046D9A21B468}" srcOrd="2" destOrd="0" presId="urn:microsoft.com/office/officeart/2008/layout/LinedList"/>
    <dgm:cxn modelId="{7C88B275-6F4E-4D65-9C17-61C3619F2FE6}" type="presParOf" srcId="{BEB46FF4-AF3A-474B-8C8B-23C6333443E8}" destId="{D8E072F7-DC9B-48AE-9F0C-430A3C331DDE}" srcOrd="3" destOrd="0" presId="urn:microsoft.com/office/officeart/2008/layout/LinedList"/>
    <dgm:cxn modelId="{C5933C38-6D58-47AC-A60C-FF0FCF1764AB}" type="presParOf" srcId="{554E3FB6-9E56-4FDD-85FC-5635AFDA76D8}" destId="{8BB1DCAE-5D5D-4DA9-A56C-2D053E50FE22}" srcOrd="4" destOrd="0" presId="urn:microsoft.com/office/officeart/2008/layout/LinedList"/>
    <dgm:cxn modelId="{191382B5-91F9-48C0-9E66-33A12EC9B669}" type="presParOf" srcId="{554E3FB6-9E56-4FDD-85FC-5635AFDA76D8}" destId="{2051521C-5385-4E82-9188-A7702513318C}" srcOrd="5" destOrd="0" presId="urn:microsoft.com/office/officeart/2008/layout/LinedList"/>
    <dgm:cxn modelId="{8EC6D97C-1C25-4C9B-BD51-37EF351624FD}" type="presParOf" srcId="{2051521C-5385-4E82-9188-A7702513318C}" destId="{2F28B9D1-9D50-48D4-A575-8A77A68C2C77}" srcOrd="0" destOrd="0" presId="urn:microsoft.com/office/officeart/2008/layout/LinedList"/>
    <dgm:cxn modelId="{902D3A30-E504-4574-B895-FDD66CD33522}" type="presParOf" srcId="{2051521C-5385-4E82-9188-A7702513318C}" destId="{5FACFF49-67AA-4B45-91DE-7406F820E463}" srcOrd="1" destOrd="0" presId="urn:microsoft.com/office/officeart/2008/layout/LinedList"/>
    <dgm:cxn modelId="{2DCF6419-83A7-41B1-AED4-5608D620606E}" type="presParOf" srcId="{5FACFF49-67AA-4B45-91DE-7406F820E463}" destId="{E3C708C9-5F3C-4AC0-9E67-28F3A0A2FD19}" srcOrd="0" destOrd="0" presId="urn:microsoft.com/office/officeart/2008/layout/LinedList"/>
    <dgm:cxn modelId="{1EE78880-F2DC-44D7-B237-8CB224B914AD}" type="presParOf" srcId="{5FACFF49-67AA-4B45-91DE-7406F820E463}" destId="{A500A519-C06F-44A7-BC67-1CE6DB57E2B4}" srcOrd="1" destOrd="0" presId="urn:microsoft.com/office/officeart/2008/layout/LinedList"/>
    <dgm:cxn modelId="{F0D186F6-123D-4E31-B1E4-81DD7D3647AB}" type="presParOf" srcId="{A500A519-C06F-44A7-BC67-1CE6DB57E2B4}" destId="{2B5D6CDF-B444-4595-86CA-BB73A2113F04}" srcOrd="0" destOrd="0" presId="urn:microsoft.com/office/officeart/2008/layout/LinedList"/>
    <dgm:cxn modelId="{A9633367-7BEA-4E7C-A314-D978576C99ED}" type="presParOf" srcId="{A500A519-C06F-44A7-BC67-1CE6DB57E2B4}" destId="{5CD4DFC1-AF49-46CC-BEDD-165D8BEDF5D9}" srcOrd="1" destOrd="0" presId="urn:microsoft.com/office/officeart/2008/layout/LinedList"/>
    <dgm:cxn modelId="{D8A00DB1-D90E-4EED-8209-24F76EC1916D}" type="presParOf" srcId="{A500A519-C06F-44A7-BC67-1CE6DB57E2B4}" destId="{35669850-9789-4D29-AC08-B5BD981D9FF1}" srcOrd="2" destOrd="0" presId="urn:microsoft.com/office/officeart/2008/layout/LinedList"/>
    <dgm:cxn modelId="{28CCCF4F-DC7F-4F29-9891-48E92A30A664}" type="presParOf" srcId="{5FACFF49-67AA-4B45-91DE-7406F820E463}" destId="{79403601-C332-46CE-BA8C-3DB87FFF8B52}" srcOrd="2" destOrd="0" presId="urn:microsoft.com/office/officeart/2008/layout/LinedList"/>
    <dgm:cxn modelId="{A4E6AA8B-B3E3-42E9-A09F-FFD92246E28A}" type="presParOf" srcId="{5FACFF49-67AA-4B45-91DE-7406F820E463}" destId="{6CE4B130-56BE-4C25-AAC2-7499E2D6B6B9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Financial instruments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23CE61F-B9D3-484C-8BE7-50503C284134}" type="doc">
      <dgm:prSet loTypeId="urn:microsoft.com/office/officeart/2005/8/layout/vList2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41C6317E-F1C0-4A1C-906A-D0AD5957A006}">
      <dgm:prSet/>
      <dgm:spPr/>
      <dgm:t>
        <a:bodyPr/>
        <a:lstStyle/>
        <a:p>
          <a:r>
            <a:rPr lang="en-GB" dirty="0"/>
            <a:t>Treasury bill</a:t>
          </a:r>
          <a:endParaRPr lang="en-US" dirty="0"/>
        </a:p>
      </dgm:t>
    </dgm:pt>
    <dgm:pt modelId="{CC1BACDC-361D-436A-8C77-5D79A82AF5A1}" type="parTrans" cxnId="{D1FD2210-9565-4BED-B093-16F3EBB4E4B7}">
      <dgm:prSet/>
      <dgm:spPr/>
      <dgm:t>
        <a:bodyPr/>
        <a:lstStyle/>
        <a:p>
          <a:endParaRPr lang="en-GB"/>
        </a:p>
      </dgm:t>
    </dgm:pt>
    <dgm:pt modelId="{1556997A-1FDE-48F2-B9A6-FF707F52D5DF}" type="sibTrans" cxnId="{D1FD2210-9565-4BED-B093-16F3EBB4E4B7}">
      <dgm:prSet/>
      <dgm:spPr/>
      <dgm:t>
        <a:bodyPr/>
        <a:lstStyle/>
        <a:p>
          <a:endParaRPr lang="en-GB"/>
        </a:p>
      </dgm:t>
    </dgm:pt>
    <dgm:pt modelId="{BF617DDF-0CDF-4AF0-82B0-1068D33C61AA}">
      <dgm:prSet/>
      <dgm:spPr/>
      <dgm:t>
        <a:bodyPr/>
        <a:lstStyle/>
        <a:p>
          <a:r>
            <a:rPr lang="en-GB" dirty="0"/>
            <a:t>Bankers’ acceptance (BA)</a:t>
          </a:r>
          <a:endParaRPr lang="en-US" dirty="0"/>
        </a:p>
      </dgm:t>
    </dgm:pt>
    <dgm:pt modelId="{B0EEFE78-EF6C-44F5-96D9-3E21A1B22CDC}" type="parTrans" cxnId="{CDDCBA1F-5EEA-45BB-BE0D-6E9FCF167118}">
      <dgm:prSet/>
      <dgm:spPr/>
      <dgm:t>
        <a:bodyPr/>
        <a:lstStyle/>
        <a:p>
          <a:endParaRPr lang="en-GB"/>
        </a:p>
      </dgm:t>
    </dgm:pt>
    <dgm:pt modelId="{4991F188-5760-4C4A-9746-E2B9ACE67AAC}" type="sibTrans" cxnId="{CDDCBA1F-5EEA-45BB-BE0D-6E9FCF167118}">
      <dgm:prSet/>
      <dgm:spPr/>
      <dgm:t>
        <a:bodyPr/>
        <a:lstStyle/>
        <a:p>
          <a:endParaRPr lang="en-GB"/>
        </a:p>
      </dgm:t>
    </dgm:pt>
    <dgm:pt modelId="{5919DB00-EF5F-4058-A66D-26D221224612}">
      <dgm:prSet/>
      <dgm:spPr/>
      <dgm:t>
        <a:bodyPr/>
        <a:lstStyle/>
        <a:p>
          <a:r>
            <a:rPr lang="en-GB" dirty="0"/>
            <a:t>Certificate of deposit (CD)</a:t>
          </a:r>
          <a:endParaRPr lang="en-US" dirty="0"/>
        </a:p>
      </dgm:t>
    </dgm:pt>
    <dgm:pt modelId="{AC2A56C7-946E-4DC3-A5EB-AD5E2E7CB900}" type="parTrans" cxnId="{A085AB91-2DA1-4A2E-BFCD-0B9FEF301AF4}">
      <dgm:prSet/>
      <dgm:spPr/>
      <dgm:t>
        <a:bodyPr/>
        <a:lstStyle/>
        <a:p>
          <a:endParaRPr lang="en-GB"/>
        </a:p>
      </dgm:t>
    </dgm:pt>
    <dgm:pt modelId="{AA79DF23-04BD-4321-A4C0-5F44EB2DA147}" type="sibTrans" cxnId="{A085AB91-2DA1-4A2E-BFCD-0B9FEF301AF4}">
      <dgm:prSet/>
      <dgm:spPr/>
      <dgm:t>
        <a:bodyPr/>
        <a:lstStyle/>
        <a:p>
          <a:endParaRPr lang="en-GB"/>
        </a:p>
      </dgm:t>
    </dgm:pt>
    <dgm:pt modelId="{C8B73DB8-BACD-4CFB-8F59-771FB993779D}">
      <dgm:prSet/>
      <dgm:spPr/>
      <dgm:t>
        <a:bodyPr/>
        <a:lstStyle/>
        <a:p>
          <a:r>
            <a:rPr lang="en-GB"/>
            <a:t>Commercial paper (CP)</a:t>
          </a:r>
          <a:endParaRPr lang="en-US"/>
        </a:p>
      </dgm:t>
    </dgm:pt>
    <dgm:pt modelId="{E5B96A34-9342-4DEB-AC8D-62337687B670}" type="parTrans" cxnId="{0CE0F497-DDC7-4D53-BA43-538CF12C44F9}">
      <dgm:prSet/>
      <dgm:spPr/>
      <dgm:t>
        <a:bodyPr/>
        <a:lstStyle/>
        <a:p>
          <a:endParaRPr lang="en-GB"/>
        </a:p>
      </dgm:t>
    </dgm:pt>
    <dgm:pt modelId="{4056066F-6535-4780-9C85-DDFD16BA4246}" type="sibTrans" cxnId="{0CE0F497-DDC7-4D53-BA43-538CF12C44F9}">
      <dgm:prSet/>
      <dgm:spPr/>
      <dgm:t>
        <a:bodyPr/>
        <a:lstStyle/>
        <a:p>
          <a:endParaRPr lang="en-GB"/>
        </a:p>
      </dgm:t>
    </dgm:pt>
    <dgm:pt modelId="{BF5FFEB4-E4D6-4B9A-BDF8-0336F579F8EA}">
      <dgm:prSet/>
      <dgm:spPr/>
      <dgm:t>
        <a:bodyPr/>
        <a:lstStyle/>
        <a:p>
          <a:r>
            <a:rPr lang="en-GB" dirty="0"/>
            <a:t>Derivatives</a:t>
          </a:r>
          <a:endParaRPr lang="en-US" dirty="0"/>
        </a:p>
      </dgm:t>
    </dgm:pt>
    <dgm:pt modelId="{0DBBDBFD-6836-4583-8635-6F5077F1706E}" type="parTrans" cxnId="{15048A87-E7C6-4D6F-93A6-9D25690DBAD2}">
      <dgm:prSet/>
      <dgm:spPr/>
      <dgm:t>
        <a:bodyPr/>
        <a:lstStyle/>
        <a:p>
          <a:endParaRPr lang="en-GB"/>
        </a:p>
      </dgm:t>
    </dgm:pt>
    <dgm:pt modelId="{C4888621-6056-4EEB-9244-252257A8ACE7}" type="sibTrans" cxnId="{15048A87-E7C6-4D6F-93A6-9D25690DBAD2}">
      <dgm:prSet/>
      <dgm:spPr/>
      <dgm:t>
        <a:bodyPr/>
        <a:lstStyle/>
        <a:p>
          <a:endParaRPr lang="en-GB"/>
        </a:p>
      </dgm:t>
    </dgm:pt>
    <dgm:pt modelId="{83086CC8-B15A-4ADD-A71D-A213F9548A78}" type="pres">
      <dgm:prSet presAssocID="{B23CE61F-B9D3-484C-8BE7-50503C284134}" presName="linear" presStyleCnt="0">
        <dgm:presLayoutVars>
          <dgm:animLvl val="lvl"/>
          <dgm:resizeHandles val="exact"/>
        </dgm:presLayoutVars>
      </dgm:prSet>
      <dgm:spPr/>
    </dgm:pt>
    <dgm:pt modelId="{592265F6-550D-43A4-94F3-2D3610B68C89}" type="pres">
      <dgm:prSet presAssocID="{41C6317E-F1C0-4A1C-906A-D0AD5957A00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A49B6F1-06E7-4EB6-A643-762E7390C38E}" type="pres">
      <dgm:prSet presAssocID="{1556997A-1FDE-48F2-B9A6-FF707F52D5DF}" presName="spacer" presStyleCnt="0"/>
      <dgm:spPr/>
    </dgm:pt>
    <dgm:pt modelId="{260A1320-6D7E-4584-BC03-34C351EFD3C0}" type="pres">
      <dgm:prSet presAssocID="{BF617DDF-0CDF-4AF0-82B0-1068D33C61A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7E4837A-66C1-4471-9B53-5C3BCC043231}" type="pres">
      <dgm:prSet presAssocID="{4991F188-5760-4C4A-9746-E2B9ACE67AAC}" presName="spacer" presStyleCnt="0"/>
      <dgm:spPr/>
    </dgm:pt>
    <dgm:pt modelId="{AE1E8A49-74B2-4966-A4E1-FA3EE5F6F2D9}" type="pres">
      <dgm:prSet presAssocID="{5919DB00-EF5F-4058-A66D-26D22122461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63AE189-8FAD-4A7B-A087-205F6FD86809}" type="pres">
      <dgm:prSet presAssocID="{AA79DF23-04BD-4321-A4C0-5F44EB2DA147}" presName="spacer" presStyleCnt="0"/>
      <dgm:spPr/>
    </dgm:pt>
    <dgm:pt modelId="{37FB24D9-D78B-41DF-8AF7-56B7BF6DA38A}" type="pres">
      <dgm:prSet presAssocID="{C8B73DB8-BACD-4CFB-8F59-771FB993779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E2D324-542C-45CB-ABB6-035B0F0A98B0}" type="pres">
      <dgm:prSet presAssocID="{4056066F-6535-4780-9C85-DDFD16BA4246}" presName="spacer" presStyleCnt="0"/>
      <dgm:spPr/>
    </dgm:pt>
    <dgm:pt modelId="{C64E10A2-9E99-4455-8881-7D4DBFFBE29D}" type="pres">
      <dgm:prSet presAssocID="{BF5FFEB4-E4D6-4B9A-BDF8-0336F579F8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1FD2210-9565-4BED-B093-16F3EBB4E4B7}" srcId="{B23CE61F-B9D3-484C-8BE7-50503C284134}" destId="{41C6317E-F1C0-4A1C-906A-D0AD5957A006}" srcOrd="0" destOrd="0" parTransId="{CC1BACDC-361D-436A-8C77-5D79A82AF5A1}" sibTransId="{1556997A-1FDE-48F2-B9A6-FF707F52D5DF}"/>
    <dgm:cxn modelId="{61210417-63E8-4E53-9EE3-BA7DB050EF8F}" type="presOf" srcId="{C8B73DB8-BACD-4CFB-8F59-771FB993779D}" destId="{37FB24D9-D78B-41DF-8AF7-56B7BF6DA38A}" srcOrd="0" destOrd="0" presId="urn:microsoft.com/office/officeart/2005/8/layout/vList2"/>
    <dgm:cxn modelId="{CDDCBA1F-5EEA-45BB-BE0D-6E9FCF167118}" srcId="{B23CE61F-B9D3-484C-8BE7-50503C284134}" destId="{BF617DDF-0CDF-4AF0-82B0-1068D33C61AA}" srcOrd="1" destOrd="0" parTransId="{B0EEFE78-EF6C-44F5-96D9-3E21A1B22CDC}" sibTransId="{4991F188-5760-4C4A-9746-E2B9ACE67AAC}"/>
    <dgm:cxn modelId="{F4662356-6DA5-4ED0-B9C3-E635F3404200}" type="presOf" srcId="{5919DB00-EF5F-4058-A66D-26D221224612}" destId="{AE1E8A49-74B2-4966-A4E1-FA3EE5F6F2D9}" srcOrd="0" destOrd="0" presId="urn:microsoft.com/office/officeart/2005/8/layout/vList2"/>
    <dgm:cxn modelId="{15048A87-E7C6-4D6F-93A6-9D25690DBAD2}" srcId="{B23CE61F-B9D3-484C-8BE7-50503C284134}" destId="{BF5FFEB4-E4D6-4B9A-BDF8-0336F579F8EA}" srcOrd="4" destOrd="0" parTransId="{0DBBDBFD-6836-4583-8635-6F5077F1706E}" sibTransId="{C4888621-6056-4EEB-9244-252257A8ACE7}"/>
    <dgm:cxn modelId="{A085AB91-2DA1-4A2E-BFCD-0B9FEF301AF4}" srcId="{B23CE61F-B9D3-484C-8BE7-50503C284134}" destId="{5919DB00-EF5F-4058-A66D-26D221224612}" srcOrd="2" destOrd="0" parTransId="{AC2A56C7-946E-4DC3-A5EB-AD5E2E7CB900}" sibTransId="{AA79DF23-04BD-4321-A4C0-5F44EB2DA147}"/>
    <dgm:cxn modelId="{FA8A7C93-38BD-44EE-AE3D-AE1C7346BFC7}" type="presOf" srcId="{BF617DDF-0CDF-4AF0-82B0-1068D33C61AA}" destId="{260A1320-6D7E-4584-BC03-34C351EFD3C0}" srcOrd="0" destOrd="0" presId="urn:microsoft.com/office/officeart/2005/8/layout/vList2"/>
    <dgm:cxn modelId="{6098BA95-0F90-4F83-A36A-ADCBD32774C7}" type="presOf" srcId="{41C6317E-F1C0-4A1C-906A-D0AD5957A006}" destId="{592265F6-550D-43A4-94F3-2D3610B68C89}" srcOrd="0" destOrd="0" presId="urn:microsoft.com/office/officeart/2005/8/layout/vList2"/>
    <dgm:cxn modelId="{C0947497-64CC-4091-9A67-724FE59D21A1}" type="presOf" srcId="{B23CE61F-B9D3-484C-8BE7-50503C284134}" destId="{83086CC8-B15A-4ADD-A71D-A213F9548A78}" srcOrd="0" destOrd="0" presId="urn:microsoft.com/office/officeart/2005/8/layout/vList2"/>
    <dgm:cxn modelId="{0CE0F497-DDC7-4D53-BA43-538CF12C44F9}" srcId="{B23CE61F-B9D3-484C-8BE7-50503C284134}" destId="{C8B73DB8-BACD-4CFB-8F59-771FB993779D}" srcOrd="3" destOrd="0" parTransId="{E5B96A34-9342-4DEB-AC8D-62337687B670}" sibTransId="{4056066F-6535-4780-9C85-DDFD16BA4246}"/>
    <dgm:cxn modelId="{B14DA9D7-8E22-48A4-8241-C536131989F1}" type="presOf" srcId="{BF5FFEB4-E4D6-4B9A-BDF8-0336F579F8EA}" destId="{C64E10A2-9E99-4455-8881-7D4DBFFBE29D}" srcOrd="0" destOrd="0" presId="urn:microsoft.com/office/officeart/2005/8/layout/vList2"/>
    <dgm:cxn modelId="{6B933485-0002-4FE9-BEB1-B490F5B7A872}" type="presParOf" srcId="{83086CC8-B15A-4ADD-A71D-A213F9548A78}" destId="{592265F6-550D-43A4-94F3-2D3610B68C89}" srcOrd="0" destOrd="0" presId="urn:microsoft.com/office/officeart/2005/8/layout/vList2"/>
    <dgm:cxn modelId="{E1CA0A90-5EB9-4A72-842D-C8CAE663B6FA}" type="presParOf" srcId="{83086CC8-B15A-4ADD-A71D-A213F9548A78}" destId="{4A49B6F1-06E7-4EB6-A643-762E7390C38E}" srcOrd="1" destOrd="0" presId="urn:microsoft.com/office/officeart/2005/8/layout/vList2"/>
    <dgm:cxn modelId="{BFEBFA1B-98AC-40CD-87FC-FFED23AA0CA9}" type="presParOf" srcId="{83086CC8-B15A-4ADD-A71D-A213F9548A78}" destId="{260A1320-6D7E-4584-BC03-34C351EFD3C0}" srcOrd="2" destOrd="0" presId="urn:microsoft.com/office/officeart/2005/8/layout/vList2"/>
    <dgm:cxn modelId="{0223E0ED-B1BA-4B96-BBFD-92AFAFE3FE5B}" type="presParOf" srcId="{83086CC8-B15A-4ADD-A71D-A213F9548A78}" destId="{F7E4837A-66C1-4471-9B53-5C3BCC043231}" srcOrd="3" destOrd="0" presId="urn:microsoft.com/office/officeart/2005/8/layout/vList2"/>
    <dgm:cxn modelId="{87D055DF-4831-488E-9135-CF5C0C9DC12F}" type="presParOf" srcId="{83086CC8-B15A-4ADD-A71D-A213F9548A78}" destId="{AE1E8A49-74B2-4966-A4E1-FA3EE5F6F2D9}" srcOrd="4" destOrd="0" presId="urn:microsoft.com/office/officeart/2005/8/layout/vList2"/>
    <dgm:cxn modelId="{202E6FAB-38F9-43BA-AAD2-AB0627B05DD9}" type="presParOf" srcId="{83086CC8-B15A-4ADD-A71D-A213F9548A78}" destId="{D63AE189-8FAD-4A7B-A087-205F6FD86809}" srcOrd="5" destOrd="0" presId="urn:microsoft.com/office/officeart/2005/8/layout/vList2"/>
    <dgm:cxn modelId="{208A75C8-E152-48B3-A183-D4DBD39CA9E3}" type="presParOf" srcId="{83086CC8-B15A-4ADD-A71D-A213F9548A78}" destId="{37FB24D9-D78B-41DF-8AF7-56B7BF6DA38A}" srcOrd="6" destOrd="0" presId="urn:microsoft.com/office/officeart/2005/8/layout/vList2"/>
    <dgm:cxn modelId="{0BAD06BF-63C5-42CF-9463-45EB75A0628A}" type="presParOf" srcId="{83086CC8-B15A-4ADD-A71D-A213F9548A78}" destId="{8BE2D324-542C-45CB-ABB6-035B0F0A98B0}" srcOrd="7" destOrd="0" presId="urn:microsoft.com/office/officeart/2005/8/layout/vList2"/>
    <dgm:cxn modelId="{5245A3D6-527B-4D4C-90B8-A033ED988133}" type="presParOf" srcId="{83086CC8-B15A-4ADD-A71D-A213F9548A78}" destId="{C64E10A2-9E99-4455-8881-7D4DBFFBE29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23CE61F-B9D3-484C-8BE7-50503C284134}" type="doc">
      <dgm:prSet loTypeId="urn:microsoft.com/office/officeart/2005/8/layout/vList5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41C6317E-F1C0-4A1C-906A-D0AD5957A006}">
      <dgm:prSet/>
      <dgm:spPr/>
      <dgm:t>
        <a:bodyPr/>
        <a:lstStyle/>
        <a:p>
          <a:r>
            <a:rPr lang="en-US" dirty="0"/>
            <a:t>Common stock</a:t>
          </a:r>
        </a:p>
      </dgm:t>
    </dgm:pt>
    <dgm:pt modelId="{CC1BACDC-361D-436A-8C77-5D79A82AF5A1}" type="parTrans" cxnId="{D1FD2210-9565-4BED-B093-16F3EBB4E4B7}">
      <dgm:prSet/>
      <dgm:spPr/>
      <dgm:t>
        <a:bodyPr/>
        <a:lstStyle/>
        <a:p>
          <a:endParaRPr lang="en-GB"/>
        </a:p>
      </dgm:t>
    </dgm:pt>
    <dgm:pt modelId="{1556997A-1FDE-48F2-B9A6-FF707F52D5DF}" type="sibTrans" cxnId="{D1FD2210-9565-4BED-B093-16F3EBB4E4B7}">
      <dgm:prSet/>
      <dgm:spPr/>
      <dgm:t>
        <a:bodyPr/>
        <a:lstStyle/>
        <a:p>
          <a:endParaRPr lang="en-GB"/>
        </a:p>
      </dgm:t>
    </dgm:pt>
    <dgm:pt modelId="{8352AA88-DAF5-44C8-8E51-74263C624B8F}">
      <dgm:prSet/>
      <dgm:spPr/>
      <dgm:t>
        <a:bodyPr/>
        <a:lstStyle/>
        <a:p>
          <a:r>
            <a:rPr lang="en-US" dirty="0"/>
            <a:t>Bonds and notes</a:t>
          </a:r>
        </a:p>
      </dgm:t>
    </dgm:pt>
    <dgm:pt modelId="{E8E42484-E216-48B4-AF55-DC2CD1A993D1}" type="parTrans" cxnId="{7FFE6EEB-CDBE-4545-9A27-FA478696F040}">
      <dgm:prSet/>
      <dgm:spPr/>
      <dgm:t>
        <a:bodyPr/>
        <a:lstStyle/>
        <a:p>
          <a:endParaRPr lang="en-GB"/>
        </a:p>
      </dgm:t>
    </dgm:pt>
    <dgm:pt modelId="{7722F6C5-9199-4D79-AF90-4F91894B75A5}" type="sibTrans" cxnId="{7FFE6EEB-CDBE-4545-9A27-FA478696F040}">
      <dgm:prSet/>
      <dgm:spPr/>
      <dgm:t>
        <a:bodyPr/>
        <a:lstStyle/>
        <a:p>
          <a:endParaRPr lang="en-GB"/>
        </a:p>
      </dgm:t>
    </dgm:pt>
    <dgm:pt modelId="{4E02BEBC-0B00-4E8E-AF83-3CDDE5113BC6}">
      <dgm:prSet/>
      <dgm:spPr/>
      <dgm:t>
        <a:bodyPr/>
        <a:lstStyle/>
        <a:p>
          <a:r>
            <a:rPr lang="en-US" dirty="0"/>
            <a:t>Issued to raise owner's equity</a:t>
          </a:r>
        </a:p>
      </dgm:t>
    </dgm:pt>
    <dgm:pt modelId="{63502899-A296-409F-AE71-F6647B7EF2BD}" type="parTrans" cxnId="{A9417371-DE34-41D6-904F-E5A045D1289F}">
      <dgm:prSet/>
      <dgm:spPr/>
      <dgm:t>
        <a:bodyPr/>
        <a:lstStyle/>
        <a:p>
          <a:endParaRPr lang="en-GB"/>
        </a:p>
      </dgm:t>
    </dgm:pt>
    <dgm:pt modelId="{0C3CF0BF-120B-40DF-BA5F-6D32C3B3433C}" type="sibTrans" cxnId="{A9417371-DE34-41D6-904F-E5A045D1289F}">
      <dgm:prSet/>
      <dgm:spPr/>
      <dgm:t>
        <a:bodyPr/>
        <a:lstStyle/>
        <a:p>
          <a:endParaRPr lang="en-GB"/>
        </a:p>
      </dgm:t>
    </dgm:pt>
    <dgm:pt modelId="{9CA8EE24-D985-4D2C-943F-CD108DE92CA3}">
      <dgm:prSet/>
      <dgm:spPr/>
      <dgm:t>
        <a:bodyPr/>
        <a:lstStyle/>
        <a:p>
          <a:r>
            <a:rPr lang="en-US" dirty="0"/>
            <a:t>A hybrid instrument issued for special investments; </a:t>
          </a:r>
        </a:p>
      </dgm:t>
    </dgm:pt>
    <dgm:pt modelId="{FE0D1B92-F522-46B9-8618-B92DAC8B35E6}" type="parTrans" cxnId="{308845F6-7328-4791-B6D3-7BD977DF9886}">
      <dgm:prSet/>
      <dgm:spPr/>
      <dgm:t>
        <a:bodyPr/>
        <a:lstStyle/>
        <a:p>
          <a:endParaRPr lang="en-GB"/>
        </a:p>
      </dgm:t>
    </dgm:pt>
    <dgm:pt modelId="{E1AB2742-A11B-4952-B2AD-335FBA7C45CD}" type="sibTrans" cxnId="{308845F6-7328-4791-B6D3-7BD977DF9886}">
      <dgm:prSet/>
      <dgm:spPr/>
      <dgm:t>
        <a:bodyPr/>
        <a:lstStyle/>
        <a:p>
          <a:endParaRPr lang="en-GB"/>
        </a:p>
      </dgm:t>
    </dgm:pt>
    <dgm:pt modelId="{F878E076-F5C5-4C11-AD32-ADBE9BF0645B}">
      <dgm:prSet/>
      <dgm:spPr/>
      <dgm:t>
        <a:bodyPr/>
        <a:lstStyle/>
        <a:p>
          <a:r>
            <a:rPr lang="en-US"/>
            <a:t>Preferred </a:t>
          </a:r>
          <a:r>
            <a:rPr lang="en-US" dirty="0"/>
            <a:t>stock</a:t>
          </a:r>
        </a:p>
      </dgm:t>
    </dgm:pt>
    <dgm:pt modelId="{9D4C62EE-BC9A-41AD-A965-01CFA699A6F4}" type="parTrans" cxnId="{77A3F895-8DEF-4806-86D5-F4CD6E9D9B28}">
      <dgm:prSet/>
      <dgm:spPr/>
      <dgm:t>
        <a:bodyPr/>
        <a:lstStyle/>
        <a:p>
          <a:endParaRPr lang="en-GB"/>
        </a:p>
      </dgm:t>
    </dgm:pt>
    <dgm:pt modelId="{668B34C0-53D3-499B-A53E-FE7F43F73C31}" type="sibTrans" cxnId="{77A3F895-8DEF-4806-86D5-F4CD6E9D9B28}">
      <dgm:prSet/>
      <dgm:spPr/>
      <dgm:t>
        <a:bodyPr/>
        <a:lstStyle/>
        <a:p>
          <a:endParaRPr lang="en-GB"/>
        </a:p>
      </dgm:t>
    </dgm:pt>
    <dgm:pt modelId="{7ECEFEE4-6544-4763-91E1-55D06200F293}">
      <dgm:prSet/>
      <dgm:spPr/>
      <dgm:t>
        <a:bodyPr/>
        <a:lstStyle/>
        <a:p>
          <a:r>
            <a:rPr lang="en-US" dirty="0"/>
            <a:t>Issued to raise loans from the public</a:t>
          </a:r>
        </a:p>
      </dgm:t>
    </dgm:pt>
    <dgm:pt modelId="{1539072B-BCD5-422B-8236-EA544274C79C}" type="parTrans" cxnId="{86FDC2C5-1024-4CBE-8EA4-93F16E182D71}">
      <dgm:prSet/>
      <dgm:spPr/>
      <dgm:t>
        <a:bodyPr/>
        <a:lstStyle/>
        <a:p>
          <a:endParaRPr lang="en-GB"/>
        </a:p>
      </dgm:t>
    </dgm:pt>
    <dgm:pt modelId="{E53AA62B-360B-46C3-A804-8F8194F15B58}" type="sibTrans" cxnId="{86FDC2C5-1024-4CBE-8EA4-93F16E182D71}">
      <dgm:prSet/>
      <dgm:spPr/>
      <dgm:t>
        <a:bodyPr/>
        <a:lstStyle/>
        <a:p>
          <a:endParaRPr lang="en-GB"/>
        </a:p>
      </dgm:t>
    </dgm:pt>
    <dgm:pt modelId="{D90FDA8B-CC48-4F21-B930-CD92602770AA}">
      <dgm:prSet/>
      <dgm:spPr/>
      <dgm:t>
        <a:bodyPr/>
        <a:lstStyle/>
        <a:p>
          <a:r>
            <a:rPr lang="en-US" dirty="0"/>
            <a:t>Pays dividend</a:t>
          </a:r>
        </a:p>
      </dgm:t>
    </dgm:pt>
    <dgm:pt modelId="{0C9A1CC4-C718-469C-A214-AF7DF256C4CA}" type="parTrans" cxnId="{5CA09A2B-65A7-46DE-9500-2FA753AAB24B}">
      <dgm:prSet/>
      <dgm:spPr/>
      <dgm:t>
        <a:bodyPr/>
        <a:lstStyle/>
        <a:p>
          <a:endParaRPr lang="en-GB"/>
        </a:p>
      </dgm:t>
    </dgm:pt>
    <dgm:pt modelId="{026E3CB3-0793-4935-9EDE-C4855BFFE7DC}" type="sibTrans" cxnId="{5CA09A2B-65A7-46DE-9500-2FA753AAB24B}">
      <dgm:prSet/>
      <dgm:spPr/>
      <dgm:t>
        <a:bodyPr/>
        <a:lstStyle/>
        <a:p>
          <a:endParaRPr lang="en-GB"/>
        </a:p>
      </dgm:t>
    </dgm:pt>
    <dgm:pt modelId="{A23A39CA-FACA-435C-9A3A-E89ED395B235}">
      <dgm:prSet/>
      <dgm:spPr/>
      <dgm:t>
        <a:bodyPr/>
        <a:lstStyle/>
        <a:p>
          <a:r>
            <a:rPr lang="en-US" dirty="0"/>
            <a:t>Pays interest</a:t>
          </a:r>
        </a:p>
      </dgm:t>
    </dgm:pt>
    <dgm:pt modelId="{147D9E5A-BB43-4290-B2CE-F4EF4D2520B6}" type="parTrans" cxnId="{90F6D04E-06AA-4712-ACC6-3E98DCD8BA92}">
      <dgm:prSet/>
      <dgm:spPr/>
      <dgm:t>
        <a:bodyPr/>
        <a:lstStyle/>
        <a:p>
          <a:endParaRPr lang="en-GB"/>
        </a:p>
      </dgm:t>
    </dgm:pt>
    <dgm:pt modelId="{C051D334-86D1-477F-ACD6-F12C3888E396}" type="sibTrans" cxnId="{90F6D04E-06AA-4712-ACC6-3E98DCD8BA92}">
      <dgm:prSet/>
      <dgm:spPr/>
      <dgm:t>
        <a:bodyPr/>
        <a:lstStyle/>
        <a:p>
          <a:endParaRPr lang="en-GB"/>
        </a:p>
      </dgm:t>
    </dgm:pt>
    <dgm:pt modelId="{B5F11204-3699-4011-BAD7-393D814478AF}" type="pres">
      <dgm:prSet presAssocID="{B23CE61F-B9D3-484C-8BE7-50503C284134}" presName="Name0" presStyleCnt="0">
        <dgm:presLayoutVars>
          <dgm:dir/>
          <dgm:animLvl val="lvl"/>
          <dgm:resizeHandles val="exact"/>
        </dgm:presLayoutVars>
      </dgm:prSet>
      <dgm:spPr/>
    </dgm:pt>
    <dgm:pt modelId="{6051C256-B39D-45B2-BDE7-6B6C78BFF3F0}" type="pres">
      <dgm:prSet presAssocID="{41C6317E-F1C0-4A1C-906A-D0AD5957A006}" presName="linNode" presStyleCnt="0"/>
      <dgm:spPr/>
    </dgm:pt>
    <dgm:pt modelId="{6EF72A91-0522-464C-BEE2-DC7CD3A4DDA3}" type="pres">
      <dgm:prSet presAssocID="{41C6317E-F1C0-4A1C-906A-D0AD5957A00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879C8D6-E3A9-4972-8ECB-9727F73C4E7E}" type="pres">
      <dgm:prSet presAssocID="{41C6317E-F1C0-4A1C-906A-D0AD5957A006}" presName="descendantText" presStyleLbl="alignAccFollowNode1" presStyleIdx="0" presStyleCnt="3">
        <dgm:presLayoutVars>
          <dgm:bulletEnabled val="1"/>
        </dgm:presLayoutVars>
      </dgm:prSet>
      <dgm:spPr/>
    </dgm:pt>
    <dgm:pt modelId="{CB89FECB-21D7-4971-B251-2849065BF8E9}" type="pres">
      <dgm:prSet presAssocID="{1556997A-1FDE-48F2-B9A6-FF707F52D5DF}" presName="sp" presStyleCnt="0"/>
      <dgm:spPr/>
    </dgm:pt>
    <dgm:pt modelId="{AC2A7F2F-46A3-4E74-9FD7-3DB56A254437}" type="pres">
      <dgm:prSet presAssocID="{8352AA88-DAF5-44C8-8E51-74263C624B8F}" presName="linNode" presStyleCnt="0"/>
      <dgm:spPr/>
    </dgm:pt>
    <dgm:pt modelId="{1C603324-2E58-4277-9153-DE4CAC6D2906}" type="pres">
      <dgm:prSet presAssocID="{8352AA88-DAF5-44C8-8E51-74263C624B8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23C79F7-FF4F-4BC8-A630-A33C8514B00C}" type="pres">
      <dgm:prSet presAssocID="{8352AA88-DAF5-44C8-8E51-74263C624B8F}" presName="descendantText" presStyleLbl="alignAccFollowNode1" presStyleIdx="1" presStyleCnt="3">
        <dgm:presLayoutVars>
          <dgm:bulletEnabled val="1"/>
        </dgm:presLayoutVars>
      </dgm:prSet>
      <dgm:spPr/>
    </dgm:pt>
    <dgm:pt modelId="{7B8CB35F-E5AE-4BBF-BDAF-D55C95950CD2}" type="pres">
      <dgm:prSet presAssocID="{7722F6C5-9199-4D79-AF90-4F91894B75A5}" presName="sp" presStyleCnt="0"/>
      <dgm:spPr/>
    </dgm:pt>
    <dgm:pt modelId="{66699B71-D081-415E-AC68-FD798C954414}" type="pres">
      <dgm:prSet presAssocID="{F878E076-F5C5-4C11-AD32-ADBE9BF0645B}" presName="linNode" presStyleCnt="0"/>
      <dgm:spPr/>
    </dgm:pt>
    <dgm:pt modelId="{315F16F1-49B0-4DA7-8E44-C04EC1CA397E}" type="pres">
      <dgm:prSet presAssocID="{F878E076-F5C5-4C11-AD32-ADBE9BF0645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A443A7A-1424-4FFB-A5D6-B813D235F64C}" type="pres">
      <dgm:prSet presAssocID="{F878E076-F5C5-4C11-AD32-ADBE9BF0645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0456F0A-AC4F-45A9-A2EB-163BBA1420F3}" type="presOf" srcId="{8352AA88-DAF5-44C8-8E51-74263C624B8F}" destId="{1C603324-2E58-4277-9153-DE4CAC6D2906}" srcOrd="0" destOrd="0" presId="urn:microsoft.com/office/officeart/2005/8/layout/vList5"/>
    <dgm:cxn modelId="{D1FD2210-9565-4BED-B093-16F3EBB4E4B7}" srcId="{B23CE61F-B9D3-484C-8BE7-50503C284134}" destId="{41C6317E-F1C0-4A1C-906A-D0AD5957A006}" srcOrd="0" destOrd="0" parTransId="{CC1BACDC-361D-436A-8C77-5D79A82AF5A1}" sibTransId="{1556997A-1FDE-48F2-B9A6-FF707F52D5DF}"/>
    <dgm:cxn modelId="{5CA09A2B-65A7-46DE-9500-2FA753AAB24B}" srcId="{41C6317E-F1C0-4A1C-906A-D0AD5957A006}" destId="{D90FDA8B-CC48-4F21-B930-CD92602770AA}" srcOrd="1" destOrd="0" parTransId="{0C9A1CC4-C718-469C-A214-AF7DF256C4CA}" sibTransId="{026E3CB3-0793-4935-9EDE-C4855BFFE7DC}"/>
    <dgm:cxn modelId="{B50D753F-29DD-4AF2-B551-BDE9A0FDC221}" type="presOf" srcId="{F878E076-F5C5-4C11-AD32-ADBE9BF0645B}" destId="{315F16F1-49B0-4DA7-8E44-C04EC1CA397E}" srcOrd="0" destOrd="0" presId="urn:microsoft.com/office/officeart/2005/8/layout/vList5"/>
    <dgm:cxn modelId="{B8D8D948-E1F8-4C22-9E44-4F9C4992766E}" type="presOf" srcId="{41C6317E-F1C0-4A1C-906A-D0AD5957A006}" destId="{6EF72A91-0522-464C-BEE2-DC7CD3A4DDA3}" srcOrd="0" destOrd="0" presId="urn:microsoft.com/office/officeart/2005/8/layout/vList5"/>
    <dgm:cxn modelId="{6FE5FF4A-D14C-4260-A9D2-4B9CC2233EA5}" type="presOf" srcId="{A23A39CA-FACA-435C-9A3A-E89ED395B235}" destId="{A23C79F7-FF4F-4BC8-A630-A33C8514B00C}" srcOrd="0" destOrd="1" presId="urn:microsoft.com/office/officeart/2005/8/layout/vList5"/>
    <dgm:cxn modelId="{90F6D04E-06AA-4712-ACC6-3E98DCD8BA92}" srcId="{8352AA88-DAF5-44C8-8E51-74263C624B8F}" destId="{A23A39CA-FACA-435C-9A3A-E89ED395B235}" srcOrd="1" destOrd="0" parTransId="{147D9E5A-BB43-4290-B2CE-F4EF4D2520B6}" sibTransId="{C051D334-86D1-477F-ACD6-F12C3888E396}"/>
    <dgm:cxn modelId="{DE69386D-8011-4C1C-9889-D745AAB8A1E9}" type="presOf" srcId="{4E02BEBC-0B00-4E8E-AF83-3CDDE5113BC6}" destId="{A879C8D6-E3A9-4972-8ECB-9727F73C4E7E}" srcOrd="0" destOrd="0" presId="urn:microsoft.com/office/officeart/2005/8/layout/vList5"/>
    <dgm:cxn modelId="{A9417371-DE34-41D6-904F-E5A045D1289F}" srcId="{41C6317E-F1C0-4A1C-906A-D0AD5957A006}" destId="{4E02BEBC-0B00-4E8E-AF83-3CDDE5113BC6}" srcOrd="0" destOrd="0" parTransId="{63502899-A296-409F-AE71-F6647B7EF2BD}" sibTransId="{0C3CF0BF-120B-40DF-BA5F-6D32C3B3433C}"/>
    <dgm:cxn modelId="{77A3F895-8DEF-4806-86D5-F4CD6E9D9B28}" srcId="{B23CE61F-B9D3-484C-8BE7-50503C284134}" destId="{F878E076-F5C5-4C11-AD32-ADBE9BF0645B}" srcOrd="2" destOrd="0" parTransId="{9D4C62EE-BC9A-41AD-A965-01CFA699A6F4}" sibTransId="{668B34C0-53D3-499B-A53E-FE7F43F73C31}"/>
    <dgm:cxn modelId="{59447E97-ACD5-40DD-A0CB-BD9E8715B6D7}" type="presOf" srcId="{B23CE61F-B9D3-484C-8BE7-50503C284134}" destId="{B5F11204-3699-4011-BAD7-393D814478AF}" srcOrd="0" destOrd="0" presId="urn:microsoft.com/office/officeart/2005/8/layout/vList5"/>
    <dgm:cxn modelId="{AE2F35AE-EF99-469E-B4BB-45C44E4D3D0F}" type="presOf" srcId="{9CA8EE24-D985-4D2C-943F-CD108DE92CA3}" destId="{CA443A7A-1424-4FFB-A5D6-B813D235F64C}" srcOrd="0" destOrd="0" presId="urn:microsoft.com/office/officeart/2005/8/layout/vList5"/>
    <dgm:cxn modelId="{B054C8C0-F1B2-41E9-AD09-D3D51ADF6EB5}" type="presOf" srcId="{7ECEFEE4-6544-4763-91E1-55D06200F293}" destId="{A23C79F7-FF4F-4BC8-A630-A33C8514B00C}" srcOrd="0" destOrd="0" presId="urn:microsoft.com/office/officeart/2005/8/layout/vList5"/>
    <dgm:cxn modelId="{86FDC2C5-1024-4CBE-8EA4-93F16E182D71}" srcId="{8352AA88-DAF5-44C8-8E51-74263C624B8F}" destId="{7ECEFEE4-6544-4763-91E1-55D06200F293}" srcOrd="0" destOrd="0" parTransId="{1539072B-BCD5-422B-8236-EA544274C79C}" sibTransId="{E53AA62B-360B-46C3-A804-8F8194F15B58}"/>
    <dgm:cxn modelId="{7FFE6EEB-CDBE-4545-9A27-FA478696F040}" srcId="{B23CE61F-B9D3-484C-8BE7-50503C284134}" destId="{8352AA88-DAF5-44C8-8E51-74263C624B8F}" srcOrd="1" destOrd="0" parTransId="{E8E42484-E216-48B4-AF55-DC2CD1A993D1}" sibTransId="{7722F6C5-9199-4D79-AF90-4F91894B75A5}"/>
    <dgm:cxn modelId="{308845F6-7328-4791-B6D3-7BD977DF9886}" srcId="{F878E076-F5C5-4C11-AD32-ADBE9BF0645B}" destId="{9CA8EE24-D985-4D2C-943F-CD108DE92CA3}" srcOrd="0" destOrd="0" parTransId="{FE0D1B92-F522-46B9-8618-B92DAC8B35E6}" sibTransId="{E1AB2742-A11B-4952-B2AD-335FBA7C45CD}"/>
    <dgm:cxn modelId="{7A2B28F9-6041-4368-901F-3E1EC799F834}" type="presOf" srcId="{D90FDA8B-CC48-4F21-B930-CD92602770AA}" destId="{A879C8D6-E3A9-4972-8ECB-9727F73C4E7E}" srcOrd="0" destOrd="1" presId="urn:microsoft.com/office/officeart/2005/8/layout/vList5"/>
    <dgm:cxn modelId="{A86986E2-F3AD-4198-B917-1573386C7BE8}" type="presParOf" srcId="{B5F11204-3699-4011-BAD7-393D814478AF}" destId="{6051C256-B39D-45B2-BDE7-6B6C78BFF3F0}" srcOrd="0" destOrd="0" presId="urn:microsoft.com/office/officeart/2005/8/layout/vList5"/>
    <dgm:cxn modelId="{70C4178E-EF2B-43BE-A40D-3510B70B69CF}" type="presParOf" srcId="{6051C256-B39D-45B2-BDE7-6B6C78BFF3F0}" destId="{6EF72A91-0522-464C-BEE2-DC7CD3A4DDA3}" srcOrd="0" destOrd="0" presId="urn:microsoft.com/office/officeart/2005/8/layout/vList5"/>
    <dgm:cxn modelId="{4C5D9BF9-CC17-4EBF-A428-15817DE9970C}" type="presParOf" srcId="{6051C256-B39D-45B2-BDE7-6B6C78BFF3F0}" destId="{A879C8D6-E3A9-4972-8ECB-9727F73C4E7E}" srcOrd="1" destOrd="0" presId="urn:microsoft.com/office/officeart/2005/8/layout/vList5"/>
    <dgm:cxn modelId="{FDE2F0F5-69C9-4CC2-8E66-5E90F0ADE435}" type="presParOf" srcId="{B5F11204-3699-4011-BAD7-393D814478AF}" destId="{CB89FECB-21D7-4971-B251-2849065BF8E9}" srcOrd="1" destOrd="0" presId="urn:microsoft.com/office/officeart/2005/8/layout/vList5"/>
    <dgm:cxn modelId="{769D5D92-6F90-4C0A-AD11-6E0F7C8E1C6D}" type="presParOf" srcId="{B5F11204-3699-4011-BAD7-393D814478AF}" destId="{AC2A7F2F-46A3-4E74-9FD7-3DB56A254437}" srcOrd="2" destOrd="0" presId="urn:microsoft.com/office/officeart/2005/8/layout/vList5"/>
    <dgm:cxn modelId="{582F9F13-A76B-44FE-A434-45500616863B}" type="presParOf" srcId="{AC2A7F2F-46A3-4E74-9FD7-3DB56A254437}" destId="{1C603324-2E58-4277-9153-DE4CAC6D2906}" srcOrd="0" destOrd="0" presId="urn:microsoft.com/office/officeart/2005/8/layout/vList5"/>
    <dgm:cxn modelId="{24E1277E-74AB-4E5B-BD09-57A8E74E6938}" type="presParOf" srcId="{AC2A7F2F-46A3-4E74-9FD7-3DB56A254437}" destId="{A23C79F7-FF4F-4BC8-A630-A33C8514B00C}" srcOrd="1" destOrd="0" presId="urn:microsoft.com/office/officeart/2005/8/layout/vList5"/>
    <dgm:cxn modelId="{B10D8B2B-EF59-4D1D-9FC7-206A8EC878B0}" type="presParOf" srcId="{B5F11204-3699-4011-BAD7-393D814478AF}" destId="{7B8CB35F-E5AE-4BBF-BDAF-D55C95950CD2}" srcOrd="3" destOrd="0" presId="urn:microsoft.com/office/officeart/2005/8/layout/vList5"/>
    <dgm:cxn modelId="{6254C0F6-F272-43E2-BF3F-5118A35B973D}" type="presParOf" srcId="{B5F11204-3699-4011-BAD7-393D814478AF}" destId="{66699B71-D081-415E-AC68-FD798C954414}" srcOrd="4" destOrd="0" presId="urn:microsoft.com/office/officeart/2005/8/layout/vList5"/>
    <dgm:cxn modelId="{614D089C-1522-4D27-97B4-A530BFB36A04}" type="presParOf" srcId="{66699B71-D081-415E-AC68-FD798C954414}" destId="{315F16F1-49B0-4DA7-8E44-C04EC1CA397E}" srcOrd="0" destOrd="0" presId="urn:microsoft.com/office/officeart/2005/8/layout/vList5"/>
    <dgm:cxn modelId="{ACB045BC-E69D-45DF-B3EB-01D3067A4A35}" type="presParOf" srcId="{66699B71-D081-415E-AC68-FD798C954414}" destId="{CA443A7A-1424-4FFB-A5D6-B813D235F64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388B290-FB67-4BC9-BAF8-66724D22364C}" type="doc">
      <dgm:prSet loTypeId="urn:microsoft.com/office/officeart/2005/8/layout/hierarchy4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3D346DBE-2AD2-40EF-A5C1-C784B96A6638}">
      <dgm:prSet/>
      <dgm:spPr/>
      <dgm:t>
        <a:bodyPr/>
        <a:lstStyle/>
        <a:p>
          <a:r>
            <a:rPr lang="en-GB" dirty="0"/>
            <a:t>Debt securities typically pay interest to investors</a:t>
          </a:r>
          <a:endParaRPr lang="en-US" dirty="0"/>
        </a:p>
      </dgm:t>
    </dgm:pt>
    <dgm:pt modelId="{12083039-01F4-4EFE-B2D1-183CFFA8195E}" type="parTrans" cxnId="{DFF0867D-B980-4830-9435-3C2A51E70480}">
      <dgm:prSet/>
      <dgm:spPr/>
      <dgm:t>
        <a:bodyPr/>
        <a:lstStyle/>
        <a:p>
          <a:endParaRPr lang="en-GB"/>
        </a:p>
      </dgm:t>
    </dgm:pt>
    <dgm:pt modelId="{1EA6CF4C-356F-4B42-9E79-D76E137EEDAE}" type="sibTrans" cxnId="{DFF0867D-B980-4830-9435-3C2A51E70480}">
      <dgm:prSet/>
      <dgm:spPr/>
      <dgm:t>
        <a:bodyPr/>
        <a:lstStyle/>
        <a:p>
          <a:endParaRPr lang="en-GB"/>
        </a:p>
      </dgm:t>
    </dgm:pt>
    <dgm:pt modelId="{AD63AA00-E3A4-492C-A531-D9A80E1194DA}">
      <dgm:prSet/>
      <dgm:spPr/>
      <dgm:t>
        <a:bodyPr/>
        <a:lstStyle/>
        <a:p>
          <a:r>
            <a:rPr lang="en-GB"/>
            <a:t>Fixed interest rate</a:t>
          </a:r>
          <a:endParaRPr lang="en-US"/>
        </a:p>
      </dgm:t>
    </dgm:pt>
    <dgm:pt modelId="{0BE31EC8-BA41-4F9E-9A55-14C566B36D0E}" type="parTrans" cxnId="{78589962-BFBE-45A2-B88F-C85A6EDB9E2A}">
      <dgm:prSet/>
      <dgm:spPr/>
      <dgm:t>
        <a:bodyPr/>
        <a:lstStyle/>
        <a:p>
          <a:endParaRPr lang="en-GB"/>
        </a:p>
      </dgm:t>
    </dgm:pt>
    <dgm:pt modelId="{5827E664-B4F4-43FE-A8A4-CADF5EB11032}" type="sibTrans" cxnId="{78589962-BFBE-45A2-B88F-C85A6EDB9E2A}">
      <dgm:prSet/>
      <dgm:spPr/>
      <dgm:t>
        <a:bodyPr/>
        <a:lstStyle/>
        <a:p>
          <a:endParaRPr lang="en-GB"/>
        </a:p>
      </dgm:t>
    </dgm:pt>
    <dgm:pt modelId="{C5CB320E-FDBE-4DDF-810B-495692B2F2C8}">
      <dgm:prSet/>
      <dgm:spPr/>
      <dgm:t>
        <a:bodyPr/>
        <a:lstStyle/>
        <a:p>
          <a:r>
            <a:rPr lang="en-GB"/>
            <a:t>Variable/floating interest rate</a:t>
          </a:r>
          <a:endParaRPr lang="en-US"/>
        </a:p>
      </dgm:t>
    </dgm:pt>
    <dgm:pt modelId="{3918F7A1-62DF-4114-B2CF-53D64FBAFEC8}" type="parTrans" cxnId="{83065DD4-32AB-42F5-A6C2-C04E79CB8EF7}">
      <dgm:prSet/>
      <dgm:spPr/>
      <dgm:t>
        <a:bodyPr/>
        <a:lstStyle/>
        <a:p>
          <a:endParaRPr lang="en-GB"/>
        </a:p>
      </dgm:t>
    </dgm:pt>
    <dgm:pt modelId="{434F515F-8362-41CF-B4F5-82673F2509AE}" type="sibTrans" cxnId="{83065DD4-32AB-42F5-A6C2-C04E79CB8EF7}">
      <dgm:prSet/>
      <dgm:spPr/>
      <dgm:t>
        <a:bodyPr/>
        <a:lstStyle/>
        <a:p>
          <a:endParaRPr lang="en-GB"/>
        </a:p>
      </dgm:t>
    </dgm:pt>
    <dgm:pt modelId="{E3E4E911-675C-4182-919A-AE78A3D97AA4}" type="pres">
      <dgm:prSet presAssocID="{8388B290-FB67-4BC9-BAF8-66724D22364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D9001E-77C2-4101-B745-75C2F0EA72E1}" type="pres">
      <dgm:prSet presAssocID="{3D346DBE-2AD2-40EF-A5C1-C784B96A6638}" presName="vertOne" presStyleCnt="0"/>
      <dgm:spPr/>
    </dgm:pt>
    <dgm:pt modelId="{4F02C049-3E81-4BB9-8CE3-162ECA4DD072}" type="pres">
      <dgm:prSet presAssocID="{3D346DBE-2AD2-40EF-A5C1-C784B96A6638}" presName="txOne" presStyleLbl="node0" presStyleIdx="0" presStyleCnt="1">
        <dgm:presLayoutVars>
          <dgm:chPref val="3"/>
        </dgm:presLayoutVars>
      </dgm:prSet>
      <dgm:spPr/>
    </dgm:pt>
    <dgm:pt modelId="{6657C7DB-0DC6-470D-96F9-3F3FE070BA3A}" type="pres">
      <dgm:prSet presAssocID="{3D346DBE-2AD2-40EF-A5C1-C784B96A6638}" presName="parTransOne" presStyleCnt="0"/>
      <dgm:spPr/>
    </dgm:pt>
    <dgm:pt modelId="{4FB4E984-0A18-4C3A-BC3B-E460F9027BE7}" type="pres">
      <dgm:prSet presAssocID="{3D346DBE-2AD2-40EF-A5C1-C784B96A6638}" presName="horzOne" presStyleCnt="0"/>
      <dgm:spPr/>
    </dgm:pt>
    <dgm:pt modelId="{CEFD5D08-FED4-4EE6-898E-FAE4691FE5A1}" type="pres">
      <dgm:prSet presAssocID="{AD63AA00-E3A4-492C-A531-D9A80E1194DA}" presName="vertTwo" presStyleCnt="0"/>
      <dgm:spPr/>
    </dgm:pt>
    <dgm:pt modelId="{E4F4AE06-EA89-40BA-90EC-4D99B5D86CEC}" type="pres">
      <dgm:prSet presAssocID="{AD63AA00-E3A4-492C-A531-D9A80E1194DA}" presName="txTwo" presStyleLbl="node2" presStyleIdx="0" presStyleCnt="2">
        <dgm:presLayoutVars>
          <dgm:chPref val="3"/>
        </dgm:presLayoutVars>
      </dgm:prSet>
      <dgm:spPr/>
    </dgm:pt>
    <dgm:pt modelId="{9A85AFD4-73F6-4C85-BAAF-54D17DABDD5D}" type="pres">
      <dgm:prSet presAssocID="{AD63AA00-E3A4-492C-A531-D9A80E1194DA}" presName="horzTwo" presStyleCnt="0"/>
      <dgm:spPr/>
    </dgm:pt>
    <dgm:pt modelId="{1A9C6C6D-51A8-4A13-8F24-6757D0991B92}" type="pres">
      <dgm:prSet presAssocID="{5827E664-B4F4-43FE-A8A4-CADF5EB11032}" presName="sibSpaceTwo" presStyleCnt="0"/>
      <dgm:spPr/>
    </dgm:pt>
    <dgm:pt modelId="{E7E4BDB1-9B94-4C73-97E1-D2B879061E77}" type="pres">
      <dgm:prSet presAssocID="{C5CB320E-FDBE-4DDF-810B-495692B2F2C8}" presName="vertTwo" presStyleCnt="0"/>
      <dgm:spPr/>
    </dgm:pt>
    <dgm:pt modelId="{B857CED9-E021-4D8C-A19A-631734CB4DAE}" type="pres">
      <dgm:prSet presAssocID="{C5CB320E-FDBE-4DDF-810B-495692B2F2C8}" presName="txTwo" presStyleLbl="node2" presStyleIdx="1" presStyleCnt="2">
        <dgm:presLayoutVars>
          <dgm:chPref val="3"/>
        </dgm:presLayoutVars>
      </dgm:prSet>
      <dgm:spPr/>
    </dgm:pt>
    <dgm:pt modelId="{60AC1745-27E0-49CE-9DEF-78F81990C27B}" type="pres">
      <dgm:prSet presAssocID="{C5CB320E-FDBE-4DDF-810B-495692B2F2C8}" presName="horzTwo" presStyleCnt="0"/>
      <dgm:spPr/>
    </dgm:pt>
  </dgm:ptLst>
  <dgm:cxnLst>
    <dgm:cxn modelId="{5459CE36-5187-43A3-AE1B-4E5A62EE9E62}" type="presOf" srcId="{8388B290-FB67-4BC9-BAF8-66724D22364C}" destId="{E3E4E911-675C-4182-919A-AE78A3D97AA4}" srcOrd="0" destOrd="0" presId="urn:microsoft.com/office/officeart/2005/8/layout/hierarchy4"/>
    <dgm:cxn modelId="{56DE3244-8FEE-466F-B4DF-834AC63C4AD1}" type="presOf" srcId="{AD63AA00-E3A4-492C-A531-D9A80E1194DA}" destId="{E4F4AE06-EA89-40BA-90EC-4D99B5D86CEC}" srcOrd="0" destOrd="0" presId="urn:microsoft.com/office/officeart/2005/8/layout/hierarchy4"/>
    <dgm:cxn modelId="{2544244F-A276-4C6A-8FA8-C71A1F84F725}" type="presOf" srcId="{3D346DBE-2AD2-40EF-A5C1-C784B96A6638}" destId="{4F02C049-3E81-4BB9-8CE3-162ECA4DD072}" srcOrd="0" destOrd="0" presId="urn:microsoft.com/office/officeart/2005/8/layout/hierarchy4"/>
    <dgm:cxn modelId="{78589962-BFBE-45A2-B88F-C85A6EDB9E2A}" srcId="{3D346DBE-2AD2-40EF-A5C1-C784B96A6638}" destId="{AD63AA00-E3A4-492C-A531-D9A80E1194DA}" srcOrd="0" destOrd="0" parTransId="{0BE31EC8-BA41-4F9E-9A55-14C566B36D0E}" sibTransId="{5827E664-B4F4-43FE-A8A4-CADF5EB11032}"/>
    <dgm:cxn modelId="{DFF0867D-B980-4830-9435-3C2A51E70480}" srcId="{8388B290-FB67-4BC9-BAF8-66724D22364C}" destId="{3D346DBE-2AD2-40EF-A5C1-C784B96A6638}" srcOrd="0" destOrd="0" parTransId="{12083039-01F4-4EFE-B2D1-183CFFA8195E}" sibTransId="{1EA6CF4C-356F-4B42-9E79-D76E137EEDAE}"/>
    <dgm:cxn modelId="{89E7D69C-F903-4E6E-89E9-5A9B0DBD648E}" type="presOf" srcId="{C5CB320E-FDBE-4DDF-810B-495692B2F2C8}" destId="{B857CED9-E021-4D8C-A19A-631734CB4DAE}" srcOrd="0" destOrd="0" presId="urn:microsoft.com/office/officeart/2005/8/layout/hierarchy4"/>
    <dgm:cxn modelId="{83065DD4-32AB-42F5-A6C2-C04E79CB8EF7}" srcId="{3D346DBE-2AD2-40EF-A5C1-C784B96A6638}" destId="{C5CB320E-FDBE-4DDF-810B-495692B2F2C8}" srcOrd="1" destOrd="0" parTransId="{3918F7A1-62DF-4114-B2CF-53D64FBAFEC8}" sibTransId="{434F515F-8362-41CF-B4F5-82673F2509AE}"/>
    <dgm:cxn modelId="{82A69D1B-D87C-4252-9794-A5C469FC888E}" type="presParOf" srcId="{E3E4E911-675C-4182-919A-AE78A3D97AA4}" destId="{5FD9001E-77C2-4101-B745-75C2F0EA72E1}" srcOrd="0" destOrd="0" presId="urn:microsoft.com/office/officeart/2005/8/layout/hierarchy4"/>
    <dgm:cxn modelId="{1DD248E7-D255-46BE-8457-B8D3998D49B1}" type="presParOf" srcId="{5FD9001E-77C2-4101-B745-75C2F0EA72E1}" destId="{4F02C049-3E81-4BB9-8CE3-162ECA4DD072}" srcOrd="0" destOrd="0" presId="urn:microsoft.com/office/officeart/2005/8/layout/hierarchy4"/>
    <dgm:cxn modelId="{0D689126-15BC-4A80-BD64-23C48C41DF60}" type="presParOf" srcId="{5FD9001E-77C2-4101-B745-75C2F0EA72E1}" destId="{6657C7DB-0DC6-470D-96F9-3F3FE070BA3A}" srcOrd="1" destOrd="0" presId="urn:microsoft.com/office/officeart/2005/8/layout/hierarchy4"/>
    <dgm:cxn modelId="{3C550485-4498-447E-89D2-555763CEE015}" type="presParOf" srcId="{5FD9001E-77C2-4101-B745-75C2F0EA72E1}" destId="{4FB4E984-0A18-4C3A-BC3B-E460F9027BE7}" srcOrd="2" destOrd="0" presId="urn:microsoft.com/office/officeart/2005/8/layout/hierarchy4"/>
    <dgm:cxn modelId="{093A8D5C-9D09-490B-87F7-CF6144B5E750}" type="presParOf" srcId="{4FB4E984-0A18-4C3A-BC3B-E460F9027BE7}" destId="{CEFD5D08-FED4-4EE6-898E-FAE4691FE5A1}" srcOrd="0" destOrd="0" presId="urn:microsoft.com/office/officeart/2005/8/layout/hierarchy4"/>
    <dgm:cxn modelId="{9787786C-D423-4775-B5D8-0D88CC1B0107}" type="presParOf" srcId="{CEFD5D08-FED4-4EE6-898E-FAE4691FE5A1}" destId="{E4F4AE06-EA89-40BA-90EC-4D99B5D86CEC}" srcOrd="0" destOrd="0" presId="urn:microsoft.com/office/officeart/2005/8/layout/hierarchy4"/>
    <dgm:cxn modelId="{53986C14-6BF8-495B-9ECC-53814A5CBF1C}" type="presParOf" srcId="{CEFD5D08-FED4-4EE6-898E-FAE4691FE5A1}" destId="{9A85AFD4-73F6-4C85-BAAF-54D17DABDD5D}" srcOrd="1" destOrd="0" presId="urn:microsoft.com/office/officeart/2005/8/layout/hierarchy4"/>
    <dgm:cxn modelId="{3FFD2F9A-8793-4999-9EFD-DE6669E1ADE3}" type="presParOf" srcId="{4FB4E984-0A18-4C3A-BC3B-E460F9027BE7}" destId="{1A9C6C6D-51A8-4A13-8F24-6757D0991B92}" srcOrd="1" destOrd="0" presId="urn:microsoft.com/office/officeart/2005/8/layout/hierarchy4"/>
    <dgm:cxn modelId="{34F01529-5E73-4B6C-8FAE-ED9CA787DAD0}" type="presParOf" srcId="{4FB4E984-0A18-4C3A-BC3B-E460F9027BE7}" destId="{E7E4BDB1-9B94-4C73-97E1-D2B879061E77}" srcOrd="2" destOrd="0" presId="urn:microsoft.com/office/officeart/2005/8/layout/hierarchy4"/>
    <dgm:cxn modelId="{DA837CE3-05FB-4639-B6D5-44A6522A7BEE}" type="presParOf" srcId="{E7E4BDB1-9B94-4C73-97E1-D2B879061E77}" destId="{B857CED9-E021-4D8C-A19A-631734CB4DAE}" srcOrd="0" destOrd="0" presId="urn:microsoft.com/office/officeart/2005/8/layout/hierarchy4"/>
    <dgm:cxn modelId="{7A994F52-A0B8-456D-A8DF-4BE6646C33E3}" type="presParOf" srcId="{E7E4BDB1-9B94-4C73-97E1-D2B879061E77}" destId="{60AC1745-27E0-49CE-9DEF-78F81990C27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756CA0B-80D1-4B57-859B-4BA7130433A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DFE0D9A-5696-4145-80F2-E250201D2237}">
      <dgm:prSet/>
      <dgm:spPr/>
      <dgm:t>
        <a:bodyPr/>
        <a:lstStyle/>
        <a:p>
          <a:r>
            <a:rPr lang="en-GB"/>
            <a:t>Dated bonds</a:t>
          </a:r>
          <a:endParaRPr lang="en-US"/>
        </a:p>
      </dgm:t>
    </dgm:pt>
    <dgm:pt modelId="{7973EEB7-9F02-463B-AEBE-E4D83B9471A6}" type="parTrans" cxnId="{BDBB3428-A2A0-443A-A7C6-5C38A242E71C}">
      <dgm:prSet/>
      <dgm:spPr/>
      <dgm:t>
        <a:bodyPr/>
        <a:lstStyle/>
        <a:p>
          <a:endParaRPr lang="en-GB"/>
        </a:p>
      </dgm:t>
    </dgm:pt>
    <dgm:pt modelId="{A91327F3-695D-441C-AE70-206E6C0F0304}" type="sibTrans" cxnId="{BDBB3428-A2A0-443A-A7C6-5C38A242E71C}">
      <dgm:prSet/>
      <dgm:spPr/>
      <dgm:t>
        <a:bodyPr/>
        <a:lstStyle/>
        <a:p>
          <a:endParaRPr lang="en-GB"/>
        </a:p>
      </dgm:t>
    </dgm:pt>
    <dgm:pt modelId="{68215156-C165-4102-8D18-C6AB20E1C67E}">
      <dgm:prSet/>
      <dgm:spPr/>
      <dgm:t>
        <a:bodyPr/>
        <a:lstStyle/>
        <a:p>
          <a:r>
            <a:rPr lang="en-GB" dirty="0"/>
            <a:t>Dated bonds are redeemed by the issuer by paying back the nominal amount borrowed to the investors.</a:t>
          </a:r>
          <a:endParaRPr lang="en-US" dirty="0"/>
        </a:p>
      </dgm:t>
    </dgm:pt>
    <dgm:pt modelId="{75BCA688-0C20-48E7-A9C9-1B69495901AD}" type="parTrans" cxnId="{CE18C7DB-FF5F-49DC-879D-A8B70E2B76F6}">
      <dgm:prSet/>
      <dgm:spPr/>
      <dgm:t>
        <a:bodyPr/>
        <a:lstStyle/>
        <a:p>
          <a:endParaRPr lang="en-GB"/>
        </a:p>
      </dgm:t>
    </dgm:pt>
    <dgm:pt modelId="{8C4FAB93-5401-498D-93B0-1F15764EDF94}" type="sibTrans" cxnId="{CE18C7DB-FF5F-49DC-879D-A8B70E2B76F6}">
      <dgm:prSet/>
      <dgm:spPr/>
      <dgm:t>
        <a:bodyPr/>
        <a:lstStyle/>
        <a:p>
          <a:endParaRPr lang="en-GB"/>
        </a:p>
      </dgm:t>
    </dgm:pt>
    <dgm:pt modelId="{0C2BB6C9-762C-48CA-AA24-D30B26F1D2C3}">
      <dgm:prSet/>
      <dgm:spPr/>
      <dgm:t>
        <a:bodyPr/>
        <a:lstStyle/>
        <a:p>
          <a:r>
            <a:rPr lang="en-GB"/>
            <a:t>The repayment of the nominal principal may be made at a specified future date (bullet payment style) or within a specified future period (i.e., instalment payment style).</a:t>
          </a:r>
          <a:endParaRPr lang="en-US"/>
        </a:p>
      </dgm:t>
    </dgm:pt>
    <dgm:pt modelId="{0AD9DBA6-EC78-4A54-AA1D-FE96F7E5E3DF}" type="parTrans" cxnId="{739D1394-CB1A-4782-90D5-66594CF1FB2A}">
      <dgm:prSet/>
      <dgm:spPr/>
      <dgm:t>
        <a:bodyPr/>
        <a:lstStyle/>
        <a:p>
          <a:endParaRPr lang="en-GB"/>
        </a:p>
      </dgm:t>
    </dgm:pt>
    <dgm:pt modelId="{3D4D7CA8-EBC5-4E70-BF6F-01880B7D56F2}" type="sibTrans" cxnId="{739D1394-CB1A-4782-90D5-66594CF1FB2A}">
      <dgm:prSet/>
      <dgm:spPr/>
      <dgm:t>
        <a:bodyPr/>
        <a:lstStyle/>
        <a:p>
          <a:endParaRPr lang="en-GB"/>
        </a:p>
      </dgm:t>
    </dgm:pt>
    <dgm:pt modelId="{E967F7ED-E5C7-4A68-A74A-204F45968460}">
      <dgm:prSet/>
      <dgm:spPr/>
      <dgm:t>
        <a:bodyPr/>
        <a:lstStyle/>
        <a:p>
          <a:r>
            <a:rPr lang="en-GB"/>
            <a:t>Undated bonds</a:t>
          </a:r>
          <a:endParaRPr lang="en-US"/>
        </a:p>
      </dgm:t>
    </dgm:pt>
    <dgm:pt modelId="{79EE80B4-7712-427D-A4EF-CDE85DA0B967}" type="parTrans" cxnId="{F4442E32-1737-4E0F-A3D0-AE5E946F7077}">
      <dgm:prSet/>
      <dgm:spPr/>
      <dgm:t>
        <a:bodyPr/>
        <a:lstStyle/>
        <a:p>
          <a:endParaRPr lang="en-GB"/>
        </a:p>
      </dgm:t>
    </dgm:pt>
    <dgm:pt modelId="{FA84DD7C-4B1D-4C6B-8721-9445C280EBBC}" type="sibTrans" cxnId="{F4442E32-1737-4E0F-A3D0-AE5E946F7077}">
      <dgm:prSet/>
      <dgm:spPr/>
      <dgm:t>
        <a:bodyPr/>
        <a:lstStyle/>
        <a:p>
          <a:endParaRPr lang="en-GB"/>
        </a:p>
      </dgm:t>
    </dgm:pt>
    <dgm:pt modelId="{23989702-C00D-460D-A449-23473459A920}">
      <dgm:prSet/>
      <dgm:spPr/>
      <dgm:t>
        <a:bodyPr/>
        <a:lstStyle/>
        <a:p>
          <a:r>
            <a:rPr lang="en-GB"/>
            <a:t>With undated bonds, the nominal amount borrowed will probably never be repaid by the issuer.</a:t>
          </a:r>
          <a:endParaRPr lang="en-US"/>
        </a:p>
      </dgm:t>
    </dgm:pt>
    <dgm:pt modelId="{499512C8-9425-4185-AC47-261CC11004FE}" type="parTrans" cxnId="{B5EC7034-8934-4F19-BC60-C76E2EF4230E}">
      <dgm:prSet/>
      <dgm:spPr/>
      <dgm:t>
        <a:bodyPr/>
        <a:lstStyle/>
        <a:p>
          <a:endParaRPr lang="en-GB"/>
        </a:p>
      </dgm:t>
    </dgm:pt>
    <dgm:pt modelId="{344449BA-F46F-451A-B022-F89893CAA88A}" type="sibTrans" cxnId="{B5EC7034-8934-4F19-BC60-C76E2EF4230E}">
      <dgm:prSet/>
      <dgm:spPr/>
      <dgm:t>
        <a:bodyPr/>
        <a:lstStyle/>
        <a:p>
          <a:endParaRPr lang="en-GB"/>
        </a:p>
      </dgm:t>
    </dgm:pt>
    <dgm:pt modelId="{49B29C4C-2165-49D6-AC2F-316F984E4C88}">
      <dgm:prSet/>
      <dgm:spPr/>
      <dgm:t>
        <a:bodyPr/>
        <a:lstStyle/>
        <a:p>
          <a:r>
            <a:rPr lang="en-GB" dirty="0"/>
            <a:t>The issuer may redeem to take advantage of falling interest rates if there is a call provision attached to the offer.</a:t>
          </a:r>
          <a:endParaRPr lang="en-US" dirty="0"/>
        </a:p>
      </dgm:t>
    </dgm:pt>
    <dgm:pt modelId="{78936EF7-0544-4B69-9EBF-6FDCE97A3C57}" type="parTrans" cxnId="{F938E53D-8447-4CC6-93E1-4ABF46125FE6}">
      <dgm:prSet/>
      <dgm:spPr/>
      <dgm:t>
        <a:bodyPr/>
        <a:lstStyle/>
        <a:p>
          <a:endParaRPr lang="en-GB"/>
        </a:p>
      </dgm:t>
    </dgm:pt>
    <dgm:pt modelId="{3F0BA143-4184-4E4D-9E70-421785DEA21B}" type="sibTrans" cxnId="{F938E53D-8447-4CC6-93E1-4ABF46125FE6}">
      <dgm:prSet/>
      <dgm:spPr/>
      <dgm:t>
        <a:bodyPr/>
        <a:lstStyle/>
        <a:p>
          <a:endParaRPr lang="en-GB"/>
        </a:p>
      </dgm:t>
    </dgm:pt>
    <dgm:pt modelId="{72B85BD2-1DE1-49DE-AFA0-7CE6422BDA21}" type="pres">
      <dgm:prSet presAssocID="{C756CA0B-80D1-4B57-859B-4BA7130433A3}" presName="vert0" presStyleCnt="0">
        <dgm:presLayoutVars>
          <dgm:dir/>
          <dgm:animOne val="branch"/>
          <dgm:animLvl val="lvl"/>
        </dgm:presLayoutVars>
      </dgm:prSet>
      <dgm:spPr/>
    </dgm:pt>
    <dgm:pt modelId="{09409A61-65D5-4C96-A7A5-CA8ADA1059AB}" type="pres">
      <dgm:prSet presAssocID="{6DFE0D9A-5696-4145-80F2-E250201D2237}" presName="thickLine" presStyleLbl="alignNode1" presStyleIdx="0" presStyleCnt="2"/>
      <dgm:spPr/>
    </dgm:pt>
    <dgm:pt modelId="{BC2760A5-AA49-4C26-B94B-4279940AA4BF}" type="pres">
      <dgm:prSet presAssocID="{6DFE0D9A-5696-4145-80F2-E250201D2237}" presName="horz1" presStyleCnt="0"/>
      <dgm:spPr/>
    </dgm:pt>
    <dgm:pt modelId="{311975B9-F0CC-400D-9853-B9BCE0A91D09}" type="pres">
      <dgm:prSet presAssocID="{6DFE0D9A-5696-4145-80F2-E250201D2237}" presName="tx1" presStyleLbl="revTx" presStyleIdx="0" presStyleCnt="6"/>
      <dgm:spPr/>
    </dgm:pt>
    <dgm:pt modelId="{0DADA3D2-74C4-437F-A738-FE25303C1FE6}" type="pres">
      <dgm:prSet presAssocID="{6DFE0D9A-5696-4145-80F2-E250201D2237}" presName="vert1" presStyleCnt="0"/>
      <dgm:spPr/>
    </dgm:pt>
    <dgm:pt modelId="{538E8E8F-E912-4D1E-962F-53BC4CE050AD}" type="pres">
      <dgm:prSet presAssocID="{68215156-C165-4102-8D18-C6AB20E1C67E}" presName="vertSpace2a" presStyleCnt="0"/>
      <dgm:spPr/>
    </dgm:pt>
    <dgm:pt modelId="{1CBC0536-C261-42F2-8A77-A6ED58DDB12C}" type="pres">
      <dgm:prSet presAssocID="{68215156-C165-4102-8D18-C6AB20E1C67E}" presName="horz2" presStyleCnt="0"/>
      <dgm:spPr/>
    </dgm:pt>
    <dgm:pt modelId="{84644F92-107E-4431-9D57-59C9FBE0398F}" type="pres">
      <dgm:prSet presAssocID="{68215156-C165-4102-8D18-C6AB20E1C67E}" presName="horzSpace2" presStyleCnt="0"/>
      <dgm:spPr/>
    </dgm:pt>
    <dgm:pt modelId="{C10F8495-D1E4-4141-8438-73122B558839}" type="pres">
      <dgm:prSet presAssocID="{68215156-C165-4102-8D18-C6AB20E1C67E}" presName="tx2" presStyleLbl="revTx" presStyleIdx="1" presStyleCnt="6"/>
      <dgm:spPr/>
    </dgm:pt>
    <dgm:pt modelId="{811D46C2-90AB-4477-AC55-AF46BFB6334B}" type="pres">
      <dgm:prSet presAssocID="{68215156-C165-4102-8D18-C6AB20E1C67E}" presName="vert2" presStyleCnt="0"/>
      <dgm:spPr/>
    </dgm:pt>
    <dgm:pt modelId="{84F27B18-A6EC-48F6-A8ED-5D897125F2E9}" type="pres">
      <dgm:prSet presAssocID="{68215156-C165-4102-8D18-C6AB20E1C67E}" presName="thinLine2b" presStyleLbl="callout" presStyleIdx="0" presStyleCnt="4"/>
      <dgm:spPr/>
    </dgm:pt>
    <dgm:pt modelId="{59C38B60-7383-4EC5-B7C3-D49A21D794B5}" type="pres">
      <dgm:prSet presAssocID="{68215156-C165-4102-8D18-C6AB20E1C67E}" presName="vertSpace2b" presStyleCnt="0"/>
      <dgm:spPr/>
    </dgm:pt>
    <dgm:pt modelId="{8C82D95C-BF34-4C52-98FD-B6C08A01E821}" type="pres">
      <dgm:prSet presAssocID="{0C2BB6C9-762C-48CA-AA24-D30B26F1D2C3}" presName="horz2" presStyleCnt="0"/>
      <dgm:spPr/>
    </dgm:pt>
    <dgm:pt modelId="{490732DC-C936-43CB-AC3D-2E15805CEE48}" type="pres">
      <dgm:prSet presAssocID="{0C2BB6C9-762C-48CA-AA24-D30B26F1D2C3}" presName="horzSpace2" presStyleCnt="0"/>
      <dgm:spPr/>
    </dgm:pt>
    <dgm:pt modelId="{86037198-423D-463A-8887-B9EDF09FCA81}" type="pres">
      <dgm:prSet presAssocID="{0C2BB6C9-762C-48CA-AA24-D30B26F1D2C3}" presName="tx2" presStyleLbl="revTx" presStyleIdx="2" presStyleCnt="6"/>
      <dgm:spPr/>
    </dgm:pt>
    <dgm:pt modelId="{874983D6-462C-4895-B495-FEB320570DB6}" type="pres">
      <dgm:prSet presAssocID="{0C2BB6C9-762C-48CA-AA24-D30B26F1D2C3}" presName="vert2" presStyleCnt="0"/>
      <dgm:spPr/>
    </dgm:pt>
    <dgm:pt modelId="{E2BF6BA3-3855-490A-8D0C-23F41F2E6E74}" type="pres">
      <dgm:prSet presAssocID="{0C2BB6C9-762C-48CA-AA24-D30B26F1D2C3}" presName="thinLine2b" presStyleLbl="callout" presStyleIdx="1" presStyleCnt="4"/>
      <dgm:spPr/>
    </dgm:pt>
    <dgm:pt modelId="{8EFBF911-DD13-4F8B-9BAE-ECF5DB30C770}" type="pres">
      <dgm:prSet presAssocID="{0C2BB6C9-762C-48CA-AA24-D30B26F1D2C3}" presName="vertSpace2b" presStyleCnt="0"/>
      <dgm:spPr/>
    </dgm:pt>
    <dgm:pt modelId="{BAD72BC1-A187-41DB-823A-EBA1A9169D72}" type="pres">
      <dgm:prSet presAssocID="{E967F7ED-E5C7-4A68-A74A-204F45968460}" presName="thickLine" presStyleLbl="alignNode1" presStyleIdx="1" presStyleCnt="2"/>
      <dgm:spPr/>
    </dgm:pt>
    <dgm:pt modelId="{FE1160DE-937D-40B7-978E-0574E30CDACC}" type="pres">
      <dgm:prSet presAssocID="{E967F7ED-E5C7-4A68-A74A-204F45968460}" presName="horz1" presStyleCnt="0"/>
      <dgm:spPr/>
    </dgm:pt>
    <dgm:pt modelId="{D89B2498-AE8A-4E67-9EC9-F0562C6A52FB}" type="pres">
      <dgm:prSet presAssocID="{E967F7ED-E5C7-4A68-A74A-204F45968460}" presName="tx1" presStyleLbl="revTx" presStyleIdx="3" presStyleCnt="6"/>
      <dgm:spPr/>
    </dgm:pt>
    <dgm:pt modelId="{0974A982-A546-47FE-BC92-15DD1416D410}" type="pres">
      <dgm:prSet presAssocID="{E967F7ED-E5C7-4A68-A74A-204F45968460}" presName="vert1" presStyleCnt="0"/>
      <dgm:spPr/>
    </dgm:pt>
    <dgm:pt modelId="{3563AE41-1086-4A48-A8FC-21FF9825E4CD}" type="pres">
      <dgm:prSet presAssocID="{23989702-C00D-460D-A449-23473459A920}" presName="vertSpace2a" presStyleCnt="0"/>
      <dgm:spPr/>
    </dgm:pt>
    <dgm:pt modelId="{9473F298-5F8F-496F-942D-3C907739BA03}" type="pres">
      <dgm:prSet presAssocID="{23989702-C00D-460D-A449-23473459A920}" presName="horz2" presStyleCnt="0"/>
      <dgm:spPr/>
    </dgm:pt>
    <dgm:pt modelId="{1A1D60FD-3026-416E-A4E3-6C726598491A}" type="pres">
      <dgm:prSet presAssocID="{23989702-C00D-460D-A449-23473459A920}" presName="horzSpace2" presStyleCnt="0"/>
      <dgm:spPr/>
    </dgm:pt>
    <dgm:pt modelId="{ED2E9599-FE84-41F9-85CC-E719DD6BE332}" type="pres">
      <dgm:prSet presAssocID="{23989702-C00D-460D-A449-23473459A920}" presName="tx2" presStyleLbl="revTx" presStyleIdx="4" presStyleCnt="6"/>
      <dgm:spPr/>
    </dgm:pt>
    <dgm:pt modelId="{DB74C5B7-4926-420F-839C-CAFDB6942F4F}" type="pres">
      <dgm:prSet presAssocID="{23989702-C00D-460D-A449-23473459A920}" presName="vert2" presStyleCnt="0"/>
      <dgm:spPr/>
    </dgm:pt>
    <dgm:pt modelId="{5BEF27CB-2576-4451-B5C8-7AEE77070007}" type="pres">
      <dgm:prSet presAssocID="{23989702-C00D-460D-A449-23473459A920}" presName="thinLine2b" presStyleLbl="callout" presStyleIdx="2" presStyleCnt="4"/>
      <dgm:spPr/>
    </dgm:pt>
    <dgm:pt modelId="{0576B309-01CB-444D-892B-61572D91E9A8}" type="pres">
      <dgm:prSet presAssocID="{23989702-C00D-460D-A449-23473459A920}" presName="vertSpace2b" presStyleCnt="0"/>
      <dgm:spPr/>
    </dgm:pt>
    <dgm:pt modelId="{F40CBE3D-CD8B-469B-B581-D03330BE0A5C}" type="pres">
      <dgm:prSet presAssocID="{49B29C4C-2165-49D6-AC2F-316F984E4C88}" presName="horz2" presStyleCnt="0"/>
      <dgm:spPr/>
    </dgm:pt>
    <dgm:pt modelId="{5A7A2D45-1548-41A5-BF58-F6BD7D6DBD8C}" type="pres">
      <dgm:prSet presAssocID="{49B29C4C-2165-49D6-AC2F-316F984E4C88}" presName="horzSpace2" presStyleCnt="0"/>
      <dgm:spPr/>
    </dgm:pt>
    <dgm:pt modelId="{C5FF588D-9FFB-431C-97E6-256C6F2D7E2A}" type="pres">
      <dgm:prSet presAssocID="{49B29C4C-2165-49D6-AC2F-316F984E4C88}" presName="tx2" presStyleLbl="revTx" presStyleIdx="5" presStyleCnt="6"/>
      <dgm:spPr/>
    </dgm:pt>
    <dgm:pt modelId="{3FF9319B-5EFD-4D33-99CD-DC8E4A19FD43}" type="pres">
      <dgm:prSet presAssocID="{49B29C4C-2165-49D6-AC2F-316F984E4C88}" presName="vert2" presStyleCnt="0"/>
      <dgm:spPr/>
    </dgm:pt>
    <dgm:pt modelId="{E72AB3B2-3BD6-4969-B93E-669C120BF8C2}" type="pres">
      <dgm:prSet presAssocID="{49B29C4C-2165-49D6-AC2F-316F984E4C88}" presName="thinLine2b" presStyleLbl="callout" presStyleIdx="3" presStyleCnt="4"/>
      <dgm:spPr/>
    </dgm:pt>
    <dgm:pt modelId="{2AB367BA-5814-42C6-AF2A-CD68D571AEA1}" type="pres">
      <dgm:prSet presAssocID="{49B29C4C-2165-49D6-AC2F-316F984E4C88}" presName="vertSpace2b" presStyleCnt="0"/>
      <dgm:spPr/>
    </dgm:pt>
  </dgm:ptLst>
  <dgm:cxnLst>
    <dgm:cxn modelId="{DD99EB15-49E1-4AB7-8992-8D3D95D2A69F}" type="presOf" srcId="{23989702-C00D-460D-A449-23473459A920}" destId="{ED2E9599-FE84-41F9-85CC-E719DD6BE332}" srcOrd="0" destOrd="0" presId="urn:microsoft.com/office/officeart/2008/layout/LinedList"/>
    <dgm:cxn modelId="{FAA74823-4A09-4B16-A94C-B4095D3FF84A}" type="presOf" srcId="{0C2BB6C9-762C-48CA-AA24-D30B26F1D2C3}" destId="{86037198-423D-463A-8887-B9EDF09FCA81}" srcOrd="0" destOrd="0" presId="urn:microsoft.com/office/officeart/2008/layout/LinedList"/>
    <dgm:cxn modelId="{BDBB3428-A2A0-443A-A7C6-5C38A242E71C}" srcId="{C756CA0B-80D1-4B57-859B-4BA7130433A3}" destId="{6DFE0D9A-5696-4145-80F2-E250201D2237}" srcOrd="0" destOrd="0" parTransId="{7973EEB7-9F02-463B-AEBE-E4D83B9471A6}" sibTransId="{A91327F3-695D-441C-AE70-206E6C0F0304}"/>
    <dgm:cxn modelId="{C418152F-48FC-4E52-9C4B-3F6FFEEED498}" type="presOf" srcId="{C756CA0B-80D1-4B57-859B-4BA7130433A3}" destId="{72B85BD2-1DE1-49DE-AFA0-7CE6422BDA21}" srcOrd="0" destOrd="0" presId="urn:microsoft.com/office/officeart/2008/layout/LinedList"/>
    <dgm:cxn modelId="{F4442E32-1737-4E0F-A3D0-AE5E946F7077}" srcId="{C756CA0B-80D1-4B57-859B-4BA7130433A3}" destId="{E967F7ED-E5C7-4A68-A74A-204F45968460}" srcOrd="1" destOrd="0" parTransId="{79EE80B4-7712-427D-A4EF-CDE85DA0B967}" sibTransId="{FA84DD7C-4B1D-4C6B-8721-9445C280EBBC}"/>
    <dgm:cxn modelId="{B5EC7034-8934-4F19-BC60-C76E2EF4230E}" srcId="{E967F7ED-E5C7-4A68-A74A-204F45968460}" destId="{23989702-C00D-460D-A449-23473459A920}" srcOrd="0" destOrd="0" parTransId="{499512C8-9425-4185-AC47-261CC11004FE}" sibTransId="{344449BA-F46F-451A-B022-F89893CAA88A}"/>
    <dgm:cxn modelId="{F938E53D-8447-4CC6-93E1-4ABF46125FE6}" srcId="{E967F7ED-E5C7-4A68-A74A-204F45968460}" destId="{49B29C4C-2165-49D6-AC2F-316F984E4C88}" srcOrd="1" destOrd="0" parTransId="{78936EF7-0544-4B69-9EBF-6FDCE97A3C57}" sibTransId="{3F0BA143-4184-4E4D-9E70-421785DEA21B}"/>
    <dgm:cxn modelId="{82B5D687-84E9-43DC-839F-EB7A8824BD4B}" type="presOf" srcId="{49B29C4C-2165-49D6-AC2F-316F984E4C88}" destId="{C5FF588D-9FFB-431C-97E6-256C6F2D7E2A}" srcOrd="0" destOrd="0" presId="urn:microsoft.com/office/officeart/2008/layout/LinedList"/>
    <dgm:cxn modelId="{739D1394-CB1A-4782-90D5-66594CF1FB2A}" srcId="{6DFE0D9A-5696-4145-80F2-E250201D2237}" destId="{0C2BB6C9-762C-48CA-AA24-D30B26F1D2C3}" srcOrd="1" destOrd="0" parTransId="{0AD9DBA6-EC78-4A54-AA1D-FE96F7E5E3DF}" sibTransId="{3D4D7CA8-EBC5-4E70-BF6F-01880B7D56F2}"/>
    <dgm:cxn modelId="{A884DDA6-D629-4AD6-9CE0-512F3975D74F}" type="presOf" srcId="{6DFE0D9A-5696-4145-80F2-E250201D2237}" destId="{311975B9-F0CC-400D-9853-B9BCE0A91D09}" srcOrd="0" destOrd="0" presId="urn:microsoft.com/office/officeart/2008/layout/LinedList"/>
    <dgm:cxn modelId="{06FD01B0-4EA9-44A8-AA4B-19EB85F82E39}" type="presOf" srcId="{E967F7ED-E5C7-4A68-A74A-204F45968460}" destId="{D89B2498-AE8A-4E67-9EC9-F0562C6A52FB}" srcOrd="0" destOrd="0" presId="urn:microsoft.com/office/officeart/2008/layout/LinedList"/>
    <dgm:cxn modelId="{5174CFD5-8842-4F98-BFAD-4FFBB03720A6}" type="presOf" srcId="{68215156-C165-4102-8D18-C6AB20E1C67E}" destId="{C10F8495-D1E4-4141-8438-73122B558839}" srcOrd="0" destOrd="0" presId="urn:microsoft.com/office/officeart/2008/layout/LinedList"/>
    <dgm:cxn modelId="{CE18C7DB-FF5F-49DC-879D-A8B70E2B76F6}" srcId="{6DFE0D9A-5696-4145-80F2-E250201D2237}" destId="{68215156-C165-4102-8D18-C6AB20E1C67E}" srcOrd="0" destOrd="0" parTransId="{75BCA688-0C20-48E7-A9C9-1B69495901AD}" sibTransId="{8C4FAB93-5401-498D-93B0-1F15764EDF94}"/>
    <dgm:cxn modelId="{EA2A1E97-2FFD-4D22-A5F4-4CB5291182BC}" type="presParOf" srcId="{72B85BD2-1DE1-49DE-AFA0-7CE6422BDA21}" destId="{09409A61-65D5-4C96-A7A5-CA8ADA1059AB}" srcOrd="0" destOrd="0" presId="urn:microsoft.com/office/officeart/2008/layout/LinedList"/>
    <dgm:cxn modelId="{23E49CBE-2737-447D-B5D4-998988431A32}" type="presParOf" srcId="{72B85BD2-1DE1-49DE-AFA0-7CE6422BDA21}" destId="{BC2760A5-AA49-4C26-B94B-4279940AA4BF}" srcOrd="1" destOrd="0" presId="urn:microsoft.com/office/officeart/2008/layout/LinedList"/>
    <dgm:cxn modelId="{D3080A3D-4333-417E-B8BC-675615F43F8D}" type="presParOf" srcId="{BC2760A5-AA49-4C26-B94B-4279940AA4BF}" destId="{311975B9-F0CC-400D-9853-B9BCE0A91D09}" srcOrd="0" destOrd="0" presId="urn:microsoft.com/office/officeart/2008/layout/LinedList"/>
    <dgm:cxn modelId="{1DC3CD08-0790-4A1C-808C-BB15B98768E4}" type="presParOf" srcId="{BC2760A5-AA49-4C26-B94B-4279940AA4BF}" destId="{0DADA3D2-74C4-437F-A738-FE25303C1FE6}" srcOrd="1" destOrd="0" presId="urn:microsoft.com/office/officeart/2008/layout/LinedList"/>
    <dgm:cxn modelId="{B07D972A-3B17-47A0-9FE9-6058C5FE934F}" type="presParOf" srcId="{0DADA3D2-74C4-437F-A738-FE25303C1FE6}" destId="{538E8E8F-E912-4D1E-962F-53BC4CE050AD}" srcOrd="0" destOrd="0" presId="urn:microsoft.com/office/officeart/2008/layout/LinedList"/>
    <dgm:cxn modelId="{8CC6A462-1A6F-426C-A3BA-30BDF7D2CB86}" type="presParOf" srcId="{0DADA3D2-74C4-437F-A738-FE25303C1FE6}" destId="{1CBC0536-C261-42F2-8A77-A6ED58DDB12C}" srcOrd="1" destOrd="0" presId="urn:microsoft.com/office/officeart/2008/layout/LinedList"/>
    <dgm:cxn modelId="{441CE84F-8C65-4533-AF8D-2300DDFB51AB}" type="presParOf" srcId="{1CBC0536-C261-42F2-8A77-A6ED58DDB12C}" destId="{84644F92-107E-4431-9D57-59C9FBE0398F}" srcOrd="0" destOrd="0" presId="urn:microsoft.com/office/officeart/2008/layout/LinedList"/>
    <dgm:cxn modelId="{31A052B6-AECF-44A8-84CB-B9E86C3728F6}" type="presParOf" srcId="{1CBC0536-C261-42F2-8A77-A6ED58DDB12C}" destId="{C10F8495-D1E4-4141-8438-73122B558839}" srcOrd="1" destOrd="0" presId="urn:microsoft.com/office/officeart/2008/layout/LinedList"/>
    <dgm:cxn modelId="{4119252C-1558-40CE-BF02-15ECD773AB9B}" type="presParOf" srcId="{1CBC0536-C261-42F2-8A77-A6ED58DDB12C}" destId="{811D46C2-90AB-4477-AC55-AF46BFB6334B}" srcOrd="2" destOrd="0" presId="urn:microsoft.com/office/officeart/2008/layout/LinedList"/>
    <dgm:cxn modelId="{8A5EF3C5-5F0E-48CF-BFAD-4808DCC05477}" type="presParOf" srcId="{0DADA3D2-74C4-437F-A738-FE25303C1FE6}" destId="{84F27B18-A6EC-48F6-A8ED-5D897125F2E9}" srcOrd="2" destOrd="0" presId="urn:microsoft.com/office/officeart/2008/layout/LinedList"/>
    <dgm:cxn modelId="{79EF29DB-0D01-4383-BE5A-9B6BA6246571}" type="presParOf" srcId="{0DADA3D2-74C4-437F-A738-FE25303C1FE6}" destId="{59C38B60-7383-4EC5-B7C3-D49A21D794B5}" srcOrd="3" destOrd="0" presId="urn:microsoft.com/office/officeart/2008/layout/LinedList"/>
    <dgm:cxn modelId="{75B373A2-EB7C-4863-BD29-22C638117A97}" type="presParOf" srcId="{0DADA3D2-74C4-437F-A738-FE25303C1FE6}" destId="{8C82D95C-BF34-4C52-98FD-B6C08A01E821}" srcOrd="4" destOrd="0" presId="urn:microsoft.com/office/officeart/2008/layout/LinedList"/>
    <dgm:cxn modelId="{C590F5B4-CBBE-4D14-A04D-3F09CB8333CF}" type="presParOf" srcId="{8C82D95C-BF34-4C52-98FD-B6C08A01E821}" destId="{490732DC-C936-43CB-AC3D-2E15805CEE48}" srcOrd="0" destOrd="0" presId="urn:microsoft.com/office/officeart/2008/layout/LinedList"/>
    <dgm:cxn modelId="{D9EAF870-5C6E-4681-9107-8C9AABEF28C7}" type="presParOf" srcId="{8C82D95C-BF34-4C52-98FD-B6C08A01E821}" destId="{86037198-423D-463A-8887-B9EDF09FCA81}" srcOrd="1" destOrd="0" presId="urn:microsoft.com/office/officeart/2008/layout/LinedList"/>
    <dgm:cxn modelId="{AE9B86B8-4E9F-4450-A3CA-C687EB7AB3E6}" type="presParOf" srcId="{8C82D95C-BF34-4C52-98FD-B6C08A01E821}" destId="{874983D6-462C-4895-B495-FEB320570DB6}" srcOrd="2" destOrd="0" presId="urn:microsoft.com/office/officeart/2008/layout/LinedList"/>
    <dgm:cxn modelId="{C51B0F46-BDEB-491F-8774-E1710D067D02}" type="presParOf" srcId="{0DADA3D2-74C4-437F-A738-FE25303C1FE6}" destId="{E2BF6BA3-3855-490A-8D0C-23F41F2E6E74}" srcOrd="5" destOrd="0" presId="urn:microsoft.com/office/officeart/2008/layout/LinedList"/>
    <dgm:cxn modelId="{1A91D7FA-5E11-4F87-9151-4071A8B4B18D}" type="presParOf" srcId="{0DADA3D2-74C4-437F-A738-FE25303C1FE6}" destId="{8EFBF911-DD13-4F8B-9BAE-ECF5DB30C770}" srcOrd="6" destOrd="0" presId="urn:microsoft.com/office/officeart/2008/layout/LinedList"/>
    <dgm:cxn modelId="{38D0B880-7420-48BB-A63F-182110EABD65}" type="presParOf" srcId="{72B85BD2-1DE1-49DE-AFA0-7CE6422BDA21}" destId="{BAD72BC1-A187-41DB-823A-EBA1A9169D72}" srcOrd="2" destOrd="0" presId="urn:microsoft.com/office/officeart/2008/layout/LinedList"/>
    <dgm:cxn modelId="{57ED12DB-C322-4D43-A556-27A9E660F811}" type="presParOf" srcId="{72B85BD2-1DE1-49DE-AFA0-7CE6422BDA21}" destId="{FE1160DE-937D-40B7-978E-0574E30CDACC}" srcOrd="3" destOrd="0" presId="urn:microsoft.com/office/officeart/2008/layout/LinedList"/>
    <dgm:cxn modelId="{03188A45-2BA2-4188-94D1-035956605B34}" type="presParOf" srcId="{FE1160DE-937D-40B7-978E-0574E30CDACC}" destId="{D89B2498-AE8A-4E67-9EC9-F0562C6A52FB}" srcOrd="0" destOrd="0" presId="urn:microsoft.com/office/officeart/2008/layout/LinedList"/>
    <dgm:cxn modelId="{523442F8-3238-4686-89B5-6D183A48F8C3}" type="presParOf" srcId="{FE1160DE-937D-40B7-978E-0574E30CDACC}" destId="{0974A982-A546-47FE-BC92-15DD1416D410}" srcOrd="1" destOrd="0" presId="urn:microsoft.com/office/officeart/2008/layout/LinedList"/>
    <dgm:cxn modelId="{32051754-BACD-4EDB-8482-8E28306A6E35}" type="presParOf" srcId="{0974A982-A546-47FE-BC92-15DD1416D410}" destId="{3563AE41-1086-4A48-A8FC-21FF9825E4CD}" srcOrd="0" destOrd="0" presId="urn:microsoft.com/office/officeart/2008/layout/LinedList"/>
    <dgm:cxn modelId="{0C5EC3C3-FF68-4A5A-A987-4EED897334FA}" type="presParOf" srcId="{0974A982-A546-47FE-BC92-15DD1416D410}" destId="{9473F298-5F8F-496F-942D-3C907739BA03}" srcOrd="1" destOrd="0" presId="urn:microsoft.com/office/officeart/2008/layout/LinedList"/>
    <dgm:cxn modelId="{8761B276-D719-40AA-BFFF-19A04F6E98AC}" type="presParOf" srcId="{9473F298-5F8F-496F-942D-3C907739BA03}" destId="{1A1D60FD-3026-416E-A4E3-6C726598491A}" srcOrd="0" destOrd="0" presId="urn:microsoft.com/office/officeart/2008/layout/LinedList"/>
    <dgm:cxn modelId="{FE8A638A-EDFD-4DA4-8C9F-67B6BB147FDF}" type="presParOf" srcId="{9473F298-5F8F-496F-942D-3C907739BA03}" destId="{ED2E9599-FE84-41F9-85CC-E719DD6BE332}" srcOrd="1" destOrd="0" presId="urn:microsoft.com/office/officeart/2008/layout/LinedList"/>
    <dgm:cxn modelId="{9C5D2DCB-9CDB-4D3A-A055-B22E43503CF6}" type="presParOf" srcId="{9473F298-5F8F-496F-942D-3C907739BA03}" destId="{DB74C5B7-4926-420F-839C-CAFDB6942F4F}" srcOrd="2" destOrd="0" presId="urn:microsoft.com/office/officeart/2008/layout/LinedList"/>
    <dgm:cxn modelId="{DE36D22E-455B-491C-AF49-1F58D851104E}" type="presParOf" srcId="{0974A982-A546-47FE-BC92-15DD1416D410}" destId="{5BEF27CB-2576-4451-B5C8-7AEE77070007}" srcOrd="2" destOrd="0" presId="urn:microsoft.com/office/officeart/2008/layout/LinedList"/>
    <dgm:cxn modelId="{9735847B-158B-4764-B46B-BC82530046ED}" type="presParOf" srcId="{0974A982-A546-47FE-BC92-15DD1416D410}" destId="{0576B309-01CB-444D-892B-61572D91E9A8}" srcOrd="3" destOrd="0" presId="urn:microsoft.com/office/officeart/2008/layout/LinedList"/>
    <dgm:cxn modelId="{FDAF658D-966F-4C5B-B8AA-7C1A46689F9F}" type="presParOf" srcId="{0974A982-A546-47FE-BC92-15DD1416D410}" destId="{F40CBE3D-CD8B-469B-B581-D03330BE0A5C}" srcOrd="4" destOrd="0" presId="urn:microsoft.com/office/officeart/2008/layout/LinedList"/>
    <dgm:cxn modelId="{6582B120-957E-4AFF-9766-544B1EF85A3E}" type="presParOf" srcId="{F40CBE3D-CD8B-469B-B581-D03330BE0A5C}" destId="{5A7A2D45-1548-41A5-BF58-F6BD7D6DBD8C}" srcOrd="0" destOrd="0" presId="urn:microsoft.com/office/officeart/2008/layout/LinedList"/>
    <dgm:cxn modelId="{1487432C-0F5C-458E-A171-963F063DB3DF}" type="presParOf" srcId="{F40CBE3D-CD8B-469B-B581-D03330BE0A5C}" destId="{C5FF588D-9FFB-431C-97E6-256C6F2D7E2A}" srcOrd="1" destOrd="0" presId="urn:microsoft.com/office/officeart/2008/layout/LinedList"/>
    <dgm:cxn modelId="{6C017D9E-DDFF-4EAE-9ECF-F87CD48E0778}" type="presParOf" srcId="{F40CBE3D-CD8B-469B-B581-D03330BE0A5C}" destId="{3FF9319B-5EFD-4D33-99CD-DC8E4A19FD43}" srcOrd="2" destOrd="0" presId="urn:microsoft.com/office/officeart/2008/layout/LinedList"/>
    <dgm:cxn modelId="{68078998-D66D-4FDA-AB4C-3ECFCE3E9099}" type="presParOf" srcId="{0974A982-A546-47FE-BC92-15DD1416D410}" destId="{E72AB3B2-3BD6-4969-B93E-669C120BF8C2}" srcOrd="5" destOrd="0" presId="urn:microsoft.com/office/officeart/2008/layout/LinedList"/>
    <dgm:cxn modelId="{41D7B444-4A33-40AA-B0D4-76C8610A42FB}" type="presParOf" srcId="{0974A982-A546-47FE-BC92-15DD1416D410}" destId="{2AB367BA-5814-42C6-AF2A-CD68D571AEA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85148D-A6FC-45D7-991F-A47D78570DCD}" type="doc">
      <dgm:prSet loTypeId="urn:microsoft.com/office/officeart/2005/8/layout/radial3" loCatId="cycle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5DE46348-C7E5-4355-B945-448E6D4BDB91}">
      <dgm:prSet phldrT="[Text]"/>
      <dgm:spPr/>
      <dgm:t>
        <a:bodyPr/>
        <a:lstStyle/>
        <a:p>
          <a:r>
            <a:rPr lang="en-GB" dirty="0"/>
            <a:t>Financial Management is concern with the acquisition, financing, and management of assets with some overall goal in mind.</a:t>
          </a:r>
        </a:p>
      </dgm:t>
    </dgm:pt>
    <dgm:pt modelId="{8FF25AF6-DAE0-4243-BC4C-60932DF2C478}" type="parTrans" cxnId="{2C915DA4-5893-4754-93D8-8E8C959B7637}">
      <dgm:prSet/>
      <dgm:spPr/>
      <dgm:t>
        <a:bodyPr/>
        <a:lstStyle/>
        <a:p>
          <a:endParaRPr lang="en-GB"/>
        </a:p>
      </dgm:t>
    </dgm:pt>
    <dgm:pt modelId="{D2E0A4DE-8FF5-451F-AD93-B10E7215E1E9}" type="sibTrans" cxnId="{2C915DA4-5893-4754-93D8-8E8C959B7637}">
      <dgm:prSet/>
      <dgm:spPr/>
      <dgm:t>
        <a:bodyPr/>
        <a:lstStyle/>
        <a:p>
          <a:endParaRPr lang="en-GB"/>
        </a:p>
      </dgm:t>
    </dgm:pt>
    <dgm:pt modelId="{08054CA3-99F3-4213-9F5D-D90B1DB55D8A}">
      <dgm:prSet phldrT="[Text]"/>
      <dgm:spPr/>
      <dgm:t>
        <a:bodyPr/>
        <a:lstStyle/>
        <a:p>
          <a:r>
            <a:rPr lang="en-GB" dirty="0"/>
            <a:t>Investment </a:t>
          </a:r>
        </a:p>
      </dgm:t>
    </dgm:pt>
    <dgm:pt modelId="{F34D09E7-32B5-4723-B53C-F842251C2B88}" type="parTrans" cxnId="{3832E046-C33F-49E5-8F1B-895DDC703041}">
      <dgm:prSet/>
      <dgm:spPr/>
      <dgm:t>
        <a:bodyPr/>
        <a:lstStyle/>
        <a:p>
          <a:endParaRPr lang="en-GB"/>
        </a:p>
      </dgm:t>
    </dgm:pt>
    <dgm:pt modelId="{D3A90A0A-72A7-462E-B981-79AD3C0CE44C}" type="sibTrans" cxnId="{3832E046-C33F-49E5-8F1B-895DDC703041}">
      <dgm:prSet/>
      <dgm:spPr/>
      <dgm:t>
        <a:bodyPr/>
        <a:lstStyle/>
        <a:p>
          <a:endParaRPr lang="en-GB"/>
        </a:p>
      </dgm:t>
    </dgm:pt>
    <dgm:pt modelId="{F86F95E4-CFF1-409A-88FB-F38155DC3F02}">
      <dgm:prSet phldrT="[Text]"/>
      <dgm:spPr/>
      <dgm:t>
        <a:bodyPr/>
        <a:lstStyle/>
        <a:p>
          <a:r>
            <a:rPr lang="en-GB" dirty="0"/>
            <a:t>Financing</a:t>
          </a:r>
        </a:p>
      </dgm:t>
    </dgm:pt>
    <dgm:pt modelId="{416AF79E-A13A-4390-94F9-80A85A90D794}" type="parTrans" cxnId="{FEA862D7-BA85-45B9-B140-7F18E2FF2FCC}">
      <dgm:prSet/>
      <dgm:spPr/>
      <dgm:t>
        <a:bodyPr/>
        <a:lstStyle/>
        <a:p>
          <a:endParaRPr lang="en-GB"/>
        </a:p>
      </dgm:t>
    </dgm:pt>
    <dgm:pt modelId="{EFFAD732-D06E-4AC2-8676-2BD4D4215F31}" type="sibTrans" cxnId="{FEA862D7-BA85-45B9-B140-7F18E2FF2FCC}">
      <dgm:prSet/>
      <dgm:spPr/>
      <dgm:t>
        <a:bodyPr/>
        <a:lstStyle/>
        <a:p>
          <a:endParaRPr lang="en-GB"/>
        </a:p>
      </dgm:t>
    </dgm:pt>
    <dgm:pt modelId="{F95369FC-1E66-4F51-A825-C489273ACB81}">
      <dgm:prSet phldrT="[Text]"/>
      <dgm:spPr/>
      <dgm:t>
        <a:bodyPr/>
        <a:lstStyle/>
        <a:p>
          <a:r>
            <a:rPr lang="en-GB" dirty="0"/>
            <a:t>Asset Management</a:t>
          </a:r>
        </a:p>
      </dgm:t>
    </dgm:pt>
    <dgm:pt modelId="{C126DBB4-7EBB-4F30-87B6-60B739CC9CD6}" type="parTrans" cxnId="{D06E1C34-4F98-4B6E-8DCB-506C31D9307C}">
      <dgm:prSet/>
      <dgm:spPr/>
      <dgm:t>
        <a:bodyPr/>
        <a:lstStyle/>
        <a:p>
          <a:endParaRPr lang="en-GB"/>
        </a:p>
      </dgm:t>
    </dgm:pt>
    <dgm:pt modelId="{4201326A-92FD-46E6-8E9E-A74FD95EC3A9}" type="sibTrans" cxnId="{D06E1C34-4F98-4B6E-8DCB-506C31D9307C}">
      <dgm:prSet/>
      <dgm:spPr/>
      <dgm:t>
        <a:bodyPr/>
        <a:lstStyle/>
        <a:p>
          <a:endParaRPr lang="en-GB"/>
        </a:p>
      </dgm:t>
    </dgm:pt>
    <dgm:pt modelId="{B63C596C-4DAC-48D7-88A8-8824E9CCBE75}" type="pres">
      <dgm:prSet presAssocID="{DA85148D-A6FC-45D7-991F-A47D78570DCD}" presName="composite" presStyleCnt="0">
        <dgm:presLayoutVars>
          <dgm:chMax val="1"/>
          <dgm:dir/>
          <dgm:resizeHandles val="exact"/>
        </dgm:presLayoutVars>
      </dgm:prSet>
      <dgm:spPr/>
    </dgm:pt>
    <dgm:pt modelId="{35259785-245B-4D9D-A459-CDC185234BD1}" type="pres">
      <dgm:prSet presAssocID="{DA85148D-A6FC-45D7-991F-A47D78570DCD}" presName="radial" presStyleCnt="0">
        <dgm:presLayoutVars>
          <dgm:animLvl val="ctr"/>
        </dgm:presLayoutVars>
      </dgm:prSet>
      <dgm:spPr/>
    </dgm:pt>
    <dgm:pt modelId="{20DAA255-69E4-4790-B224-1CDF0C954B2B}" type="pres">
      <dgm:prSet presAssocID="{5DE46348-C7E5-4355-B945-448E6D4BDB91}" presName="centerShape" presStyleLbl="vennNode1" presStyleIdx="0" presStyleCnt="4" custScaleX="320587" custScaleY="265499"/>
      <dgm:spPr/>
    </dgm:pt>
    <dgm:pt modelId="{32B4DF0A-660B-4FC3-BD23-66318916F631}" type="pres">
      <dgm:prSet presAssocID="{08054CA3-99F3-4213-9F5D-D90B1DB55D8A}" presName="node" presStyleLbl="vennNode1" presStyleIdx="1" presStyleCnt="4" custScaleX="345394" custScaleY="184863">
        <dgm:presLayoutVars>
          <dgm:bulletEnabled val="1"/>
        </dgm:presLayoutVars>
      </dgm:prSet>
      <dgm:spPr/>
    </dgm:pt>
    <dgm:pt modelId="{5575828D-F3D0-4000-8652-45769FCFB980}" type="pres">
      <dgm:prSet presAssocID="{F86F95E4-CFF1-409A-88FB-F38155DC3F02}" presName="node" presStyleLbl="vennNode1" presStyleIdx="2" presStyleCnt="4" custScaleX="322337" custScaleY="209281" custRadScaleRad="127762" custRadScaleInc="-12061">
        <dgm:presLayoutVars>
          <dgm:bulletEnabled val="1"/>
        </dgm:presLayoutVars>
      </dgm:prSet>
      <dgm:spPr/>
    </dgm:pt>
    <dgm:pt modelId="{1BA38D34-A926-4F0C-B489-4BF6DD4EF41C}" type="pres">
      <dgm:prSet presAssocID="{F95369FC-1E66-4F51-A825-C489273ACB81}" presName="node" presStyleLbl="vennNode1" presStyleIdx="3" presStyleCnt="4" custScaleX="326628" custScaleY="196237" custRadScaleRad="129530" custRadScaleInc="11136">
        <dgm:presLayoutVars>
          <dgm:bulletEnabled val="1"/>
        </dgm:presLayoutVars>
      </dgm:prSet>
      <dgm:spPr/>
    </dgm:pt>
  </dgm:ptLst>
  <dgm:cxnLst>
    <dgm:cxn modelId="{8432D412-0A99-461B-B210-AD8E1A0F63A2}" type="presOf" srcId="{F86F95E4-CFF1-409A-88FB-F38155DC3F02}" destId="{5575828D-F3D0-4000-8652-45769FCFB980}" srcOrd="0" destOrd="0" presId="urn:microsoft.com/office/officeart/2005/8/layout/radial3"/>
    <dgm:cxn modelId="{D06E1C34-4F98-4B6E-8DCB-506C31D9307C}" srcId="{5DE46348-C7E5-4355-B945-448E6D4BDB91}" destId="{F95369FC-1E66-4F51-A825-C489273ACB81}" srcOrd="2" destOrd="0" parTransId="{C126DBB4-7EBB-4F30-87B6-60B739CC9CD6}" sibTransId="{4201326A-92FD-46E6-8E9E-A74FD95EC3A9}"/>
    <dgm:cxn modelId="{3832E046-C33F-49E5-8F1B-895DDC703041}" srcId="{5DE46348-C7E5-4355-B945-448E6D4BDB91}" destId="{08054CA3-99F3-4213-9F5D-D90B1DB55D8A}" srcOrd="0" destOrd="0" parTransId="{F34D09E7-32B5-4723-B53C-F842251C2B88}" sibTransId="{D3A90A0A-72A7-462E-B981-79AD3C0CE44C}"/>
    <dgm:cxn modelId="{2A28984D-38BF-4A22-A9FE-DAEDF9EE3024}" type="presOf" srcId="{08054CA3-99F3-4213-9F5D-D90B1DB55D8A}" destId="{32B4DF0A-660B-4FC3-BD23-66318916F631}" srcOrd="0" destOrd="0" presId="urn:microsoft.com/office/officeart/2005/8/layout/radial3"/>
    <dgm:cxn modelId="{F78A0658-1EC4-47D9-B206-EBF1F5FC76AB}" type="presOf" srcId="{DA85148D-A6FC-45D7-991F-A47D78570DCD}" destId="{B63C596C-4DAC-48D7-88A8-8824E9CCBE75}" srcOrd="0" destOrd="0" presId="urn:microsoft.com/office/officeart/2005/8/layout/radial3"/>
    <dgm:cxn modelId="{A12AAE6B-7D5A-424E-84FA-1EDD9E0499A1}" type="presOf" srcId="{F95369FC-1E66-4F51-A825-C489273ACB81}" destId="{1BA38D34-A926-4F0C-B489-4BF6DD4EF41C}" srcOrd="0" destOrd="0" presId="urn:microsoft.com/office/officeart/2005/8/layout/radial3"/>
    <dgm:cxn modelId="{2C915DA4-5893-4754-93D8-8E8C959B7637}" srcId="{DA85148D-A6FC-45D7-991F-A47D78570DCD}" destId="{5DE46348-C7E5-4355-B945-448E6D4BDB91}" srcOrd="0" destOrd="0" parTransId="{8FF25AF6-DAE0-4243-BC4C-60932DF2C478}" sibTransId="{D2E0A4DE-8FF5-451F-AD93-B10E7215E1E9}"/>
    <dgm:cxn modelId="{B7125ED2-24B1-4A49-858D-438F132F2A36}" type="presOf" srcId="{5DE46348-C7E5-4355-B945-448E6D4BDB91}" destId="{20DAA255-69E4-4790-B224-1CDF0C954B2B}" srcOrd="0" destOrd="0" presId="urn:microsoft.com/office/officeart/2005/8/layout/radial3"/>
    <dgm:cxn modelId="{FEA862D7-BA85-45B9-B140-7F18E2FF2FCC}" srcId="{5DE46348-C7E5-4355-B945-448E6D4BDB91}" destId="{F86F95E4-CFF1-409A-88FB-F38155DC3F02}" srcOrd="1" destOrd="0" parTransId="{416AF79E-A13A-4390-94F9-80A85A90D794}" sibTransId="{EFFAD732-D06E-4AC2-8676-2BD4D4215F31}"/>
    <dgm:cxn modelId="{FAC10767-2C4E-4354-9182-A85619C5C5E6}" type="presParOf" srcId="{B63C596C-4DAC-48D7-88A8-8824E9CCBE75}" destId="{35259785-245B-4D9D-A459-CDC185234BD1}" srcOrd="0" destOrd="0" presId="urn:microsoft.com/office/officeart/2005/8/layout/radial3"/>
    <dgm:cxn modelId="{3B2BC68B-7C6C-49A6-A123-60E7D33477AC}" type="presParOf" srcId="{35259785-245B-4D9D-A459-CDC185234BD1}" destId="{20DAA255-69E4-4790-B224-1CDF0C954B2B}" srcOrd="0" destOrd="0" presId="urn:microsoft.com/office/officeart/2005/8/layout/radial3"/>
    <dgm:cxn modelId="{A47D9BD9-2BA3-44C4-9AE8-C31A9C7D16CD}" type="presParOf" srcId="{35259785-245B-4D9D-A459-CDC185234BD1}" destId="{32B4DF0A-660B-4FC3-BD23-66318916F631}" srcOrd="1" destOrd="0" presId="urn:microsoft.com/office/officeart/2005/8/layout/radial3"/>
    <dgm:cxn modelId="{639270BB-F793-4C80-81A0-6C07FA334AC1}" type="presParOf" srcId="{35259785-245B-4D9D-A459-CDC185234BD1}" destId="{5575828D-F3D0-4000-8652-45769FCFB980}" srcOrd="2" destOrd="0" presId="urn:microsoft.com/office/officeart/2005/8/layout/radial3"/>
    <dgm:cxn modelId="{86B7917A-C617-452B-AD36-73E2BB0E17A9}" type="presParOf" srcId="{35259785-245B-4D9D-A459-CDC185234BD1}" destId="{1BA38D34-A926-4F0C-B489-4BF6DD4EF41C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9D2D608-8E96-44C1-B11F-BECAAF665C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F47D6FB9-8B1C-4FDB-BC98-B4631C8323FC}">
      <dgm:prSet/>
      <dgm:spPr/>
      <dgm:t>
        <a:bodyPr/>
        <a:lstStyle/>
        <a:p>
          <a:r>
            <a:rPr lang="en-GB" dirty="0"/>
            <a:t>Government and government agencies issue debt securities to raise finance from either local investors or international investors or both.</a:t>
          </a:r>
          <a:endParaRPr lang="en-US" dirty="0"/>
        </a:p>
      </dgm:t>
    </dgm:pt>
    <dgm:pt modelId="{E0511CE6-5A3A-48F7-AC93-84D27C232372}" type="parTrans" cxnId="{17EC81E8-8E2B-4BE9-8C31-1D129B8DBA09}">
      <dgm:prSet/>
      <dgm:spPr/>
      <dgm:t>
        <a:bodyPr/>
        <a:lstStyle/>
        <a:p>
          <a:endParaRPr lang="en-GB"/>
        </a:p>
      </dgm:t>
    </dgm:pt>
    <dgm:pt modelId="{0D7474DD-00AB-4C5A-8808-27DFE6129B29}" type="sibTrans" cxnId="{17EC81E8-8E2B-4BE9-8C31-1D129B8DBA09}">
      <dgm:prSet/>
      <dgm:spPr/>
      <dgm:t>
        <a:bodyPr/>
        <a:lstStyle/>
        <a:p>
          <a:endParaRPr lang="en-GB"/>
        </a:p>
      </dgm:t>
    </dgm:pt>
    <dgm:pt modelId="{61563F7F-5EC8-4BF4-8374-4A6160887062}">
      <dgm:prSet/>
      <dgm:spPr/>
      <dgm:t>
        <a:bodyPr/>
        <a:lstStyle/>
        <a:p>
          <a:r>
            <a:rPr lang="en-GB"/>
            <a:t>Government securities serve as benchmarks for designing corporate debt instruments.</a:t>
          </a:r>
          <a:endParaRPr lang="en-US"/>
        </a:p>
      </dgm:t>
    </dgm:pt>
    <dgm:pt modelId="{CE43A4F5-7592-463E-AA45-CC0CBFE6D3FB}" type="parTrans" cxnId="{39FB2F5E-215F-48FA-B0D9-44A44CCAA4BA}">
      <dgm:prSet/>
      <dgm:spPr/>
      <dgm:t>
        <a:bodyPr/>
        <a:lstStyle/>
        <a:p>
          <a:endParaRPr lang="en-GB"/>
        </a:p>
      </dgm:t>
    </dgm:pt>
    <dgm:pt modelId="{F0685308-3317-4F1D-8B26-8A64AB6B00C9}" type="sibTrans" cxnId="{39FB2F5E-215F-48FA-B0D9-44A44CCAA4BA}">
      <dgm:prSet/>
      <dgm:spPr/>
      <dgm:t>
        <a:bodyPr/>
        <a:lstStyle/>
        <a:p>
          <a:endParaRPr lang="en-GB"/>
        </a:p>
      </dgm:t>
    </dgm:pt>
    <dgm:pt modelId="{7D9D92A9-07C3-4868-81B5-0FEE94CF839F}">
      <dgm:prSet/>
      <dgm:spPr/>
      <dgm:t>
        <a:bodyPr/>
        <a:lstStyle/>
        <a:p>
          <a:r>
            <a:rPr lang="en-GB"/>
            <a:t>Government securities are used as proxies for the theoretical risk-free asset.</a:t>
          </a:r>
          <a:endParaRPr lang="en-US"/>
        </a:p>
      </dgm:t>
    </dgm:pt>
    <dgm:pt modelId="{AA1CB548-0A24-42C0-9BA4-4353B496D8F5}" type="parTrans" cxnId="{7855C326-9B89-4961-88F7-D12872425CB1}">
      <dgm:prSet/>
      <dgm:spPr/>
      <dgm:t>
        <a:bodyPr/>
        <a:lstStyle/>
        <a:p>
          <a:endParaRPr lang="en-GB"/>
        </a:p>
      </dgm:t>
    </dgm:pt>
    <dgm:pt modelId="{040F636A-006F-48F1-8CE9-092B591F731D}" type="sibTrans" cxnId="{7855C326-9B89-4961-88F7-D12872425CB1}">
      <dgm:prSet/>
      <dgm:spPr/>
      <dgm:t>
        <a:bodyPr/>
        <a:lstStyle/>
        <a:p>
          <a:endParaRPr lang="en-GB"/>
        </a:p>
      </dgm:t>
    </dgm:pt>
    <dgm:pt modelId="{B185A5F7-FB23-451F-9704-AB6271E7AF5E}">
      <dgm:prSet/>
      <dgm:spPr/>
      <dgm:t>
        <a:bodyPr/>
        <a:lstStyle/>
        <a:p>
          <a:r>
            <a:rPr lang="en-GB"/>
            <a:t>The interest rates on government securities are considered as risk-free interest rates.</a:t>
          </a:r>
          <a:endParaRPr lang="en-US"/>
        </a:p>
      </dgm:t>
    </dgm:pt>
    <dgm:pt modelId="{C4D25AC0-C3A8-4091-A9A7-4BB00EE7CC59}" type="parTrans" cxnId="{8D3ACCC3-FA84-454F-897D-A65A05B55299}">
      <dgm:prSet/>
      <dgm:spPr/>
      <dgm:t>
        <a:bodyPr/>
        <a:lstStyle/>
        <a:p>
          <a:endParaRPr lang="en-GB"/>
        </a:p>
      </dgm:t>
    </dgm:pt>
    <dgm:pt modelId="{F84512E9-598E-48C0-AC1B-BC16923E071B}" type="sibTrans" cxnId="{8D3ACCC3-FA84-454F-897D-A65A05B55299}">
      <dgm:prSet/>
      <dgm:spPr/>
      <dgm:t>
        <a:bodyPr/>
        <a:lstStyle/>
        <a:p>
          <a:endParaRPr lang="en-GB"/>
        </a:p>
      </dgm:t>
    </dgm:pt>
    <dgm:pt modelId="{3F09A66F-6FA1-4FC6-A58D-0940743AF162}" type="pres">
      <dgm:prSet presAssocID="{99D2D608-8E96-44C1-B11F-BECAAF665C5E}" presName="vert0" presStyleCnt="0">
        <dgm:presLayoutVars>
          <dgm:dir/>
          <dgm:animOne val="branch"/>
          <dgm:animLvl val="lvl"/>
        </dgm:presLayoutVars>
      </dgm:prSet>
      <dgm:spPr/>
    </dgm:pt>
    <dgm:pt modelId="{F785C8BF-FC5F-4D5B-A4CF-7B5204BB85E2}" type="pres">
      <dgm:prSet presAssocID="{F47D6FB9-8B1C-4FDB-BC98-B4631C8323FC}" presName="thickLine" presStyleLbl="alignNode1" presStyleIdx="0" presStyleCnt="4"/>
      <dgm:spPr/>
    </dgm:pt>
    <dgm:pt modelId="{52D464DB-7D8F-404A-97B4-D616FBD7D28B}" type="pres">
      <dgm:prSet presAssocID="{F47D6FB9-8B1C-4FDB-BC98-B4631C8323FC}" presName="horz1" presStyleCnt="0"/>
      <dgm:spPr/>
    </dgm:pt>
    <dgm:pt modelId="{FF6C5454-EC92-45DE-972C-FFE2CFC1A033}" type="pres">
      <dgm:prSet presAssocID="{F47D6FB9-8B1C-4FDB-BC98-B4631C8323FC}" presName="tx1" presStyleLbl="revTx" presStyleIdx="0" presStyleCnt="4"/>
      <dgm:spPr/>
    </dgm:pt>
    <dgm:pt modelId="{646C8258-1D80-4A1C-8308-E2CC068A0E02}" type="pres">
      <dgm:prSet presAssocID="{F47D6FB9-8B1C-4FDB-BC98-B4631C8323FC}" presName="vert1" presStyleCnt="0"/>
      <dgm:spPr/>
    </dgm:pt>
    <dgm:pt modelId="{888CFBC4-DF87-40E0-9B5C-4A5C62115D42}" type="pres">
      <dgm:prSet presAssocID="{61563F7F-5EC8-4BF4-8374-4A6160887062}" presName="thickLine" presStyleLbl="alignNode1" presStyleIdx="1" presStyleCnt="4"/>
      <dgm:spPr/>
    </dgm:pt>
    <dgm:pt modelId="{F6A79720-BDF6-4263-8B97-489E6484E141}" type="pres">
      <dgm:prSet presAssocID="{61563F7F-5EC8-4BF4-8374-4A6160887062}" presName="horz1" presStyleCnt="0"/>
      <dgm:spPr/>
    </dgm:pt>
    <dgm:pt modelId="{14C79BD9-9DA9-49C6-BAF9-D5125E414742}" type="pres">
      <dgm:prSet presAssocID="{61563F7F-5EC8-4BF4-8374-4A6160887062}" presName="tx1" presStyleLbl="revTx" presStyleIdx="1" presStyleCnt="4"/>
      <dgm:spPr/>
    </dgm:pt>
    <dgm:pt modelId="{DA758A1C-B329-44CB-9AAC-F485415D036A}" type="pres">
      <dgm:prSet presAssocID="{61563F7F-5EC8-4BF4-8374-4A6160887062}" presName="vert1" presStyleCnt="0"/>
      <dgm:spPr/>
    </dgm:pt>
    <dgm:pt modelId="{CFAE056C-696E-4635-A7DB-789D8B49549D}" type="pres">
      <dgm:prSet presAssocID="{7D9D92A9-07C3-4868-81B5-0FEE94CF839F}" presName="thickLine" presStyleLbl="alignNode1" presStyleIdx="2" presStyleCnt="4"/>
      <dgm:spPr/>
    </dgm:pt>
    <dgm:pt modelId="{32601A22-82EE-4108-9555-E80771BE7E12}" type="pres">
      <dgm:prSet presAssocID="{7D9D92A9-07C3-4868-81B5-0FEE94CF839F}" presName="horz1" presStyleCnt="0"/>
      <dgm:spPr/>
    </dgm:pt>
    <dgm:pt modelId="{07CD268A-2646-4970-8D86-3AD50CD30ED8}" type="pres">
      <dgm:prSet presAssocID="{7D9D92A9-07C3-4868-81B5-0FEE94CF839F}" presName="tx1" presStyleLbl="revTx" presStyleIdx="2" presStyleCnt="4"/>
      <dgm:spPr/>
    </dgm:pt>
    <dgm:pt modelId="{468B684F-637B-4190-ACAB-4966E67883FC}" type="pres">
      <dgm:prSet presAssocID="{7D9D92A9-07C3-4868-81B5-0FEE94CF839F}" presName="vert1" presStyleCnt="0"/>
      <dgm:spPr/>
    </dgm:pt>
    <dgm:pt modelId="{AE35A08A-F6E6-4350-A2C2-FCDDCDC97854}" type="pres">
      <dgm:prSet presAssocID="{B185A5F7-FB23-451F-9704-AB6271E7AF5E}" presName="thickLine" presStyleLbl="alignNode1" presStyleIdx="3" presStyleCnt="4"/>
      <dgm:spPr/>
    </dgm:pt>
    <dgm:pt modelId="{C0FC08FA-1189-433B-9C20-F4B382FF55E9}" type="pres">
      <dgm:prSet presAssocID="{B185A5F7-FB23-451F-9704-AB6271E7AF5E}" presName="horz1" presStyleCnt="0"/>
      <dgm:spPr/>
    </dgm:pt>
    <dgm:pt modelId="{D3BD6AF9-E931-47C9-BC27-D8508F3A5DB6}" type="pres">
      <dgm:prSet presAssocID="{B185A5F7-FB23-451F-9704-AB6271E7AF5E}" presName="tx1" presStyleLbl="revTx" presStyleIdx="3" presStyleCnt="4"/>
      <dgm:spPr/>
    </dgm:pt>
    <dgm:pt modelId="{15353F7D-4C16-48A0-BE62-3096ADBBDE09}" type="pres">
      <dgm:prSet presAssocID="{B185A5F7-FB23-451F-9704-AB6271E7AF5E}" presName="vert1" presStyleCnt="0"/>
      <dgm:spPr/>
    </dgm:pt>
  </dgm:ptLst>
  <dgm:cxnLst>
    <dgm:cxn modelId="{7855C326-9B89-4961-88F7-D12872425CB1}" srcId="{99D2D608-8E96-44C1-B11F-BECAAF665C5E}" destId="{7D9D92A9-07C3-4868-81B5-0FEE94CF839F}" srcOrd="2" destOrd="0" parTransId="{AA1CB548-0A24-42C0-9BA4-4353B496D8F5}" sibTransId="{040F636A-006F-48F1-8CE9-092B591F731D}"/>
    <dgm:cxn modelId="{759ED744-FDF3-40A5-BEBB-1E1FB950A96B}" type="presOf" srcId="{F47D6FB9-8B1C-4FDB-BC98-B4631C8323FC}" destId="{FF6C5454-EC92-45DE-972C-FFE2CFC1A033}" srcOrd="0" destOrd="0" presId="urn:microsoft.com/office/officeart/2008/layout/LinedList"/>
    <dgm:cxn modelId="{39FB2F5E-215F-48FA-B0D9-44A44CCAA4BA}" srcId="{99D2D608-8E96-44C1-B11F-BECAAF665C5E}" destId="{61563F7F-5EC8-4BF4-8374-4A6160887062}" srcOrd="1" destOrd="0" parTransId="{CE43A4F5-7592-463E-AA45-CC0CBFE6D3FB}" sibTransId="{F0685308-3317-4F1D-8B26-8A64AB6B00C9}"/>
    <dgm:cxn modelId="{FB132D77-74A4-4512-9DF5-4EF59F9732E1}" type="presOf" srcId="{61563F7F-5EC8-4BF4-8374-4A6160887062}" destId="{14C79BD9-9DA9-49C6-BAF9-D5125E414742}" srcOrd="0" destOrd="0" presId="urn:microsoft.com/office/officeart/2008/layout/LinedList"/>
    <dgm:cxn modelId="{4C4321B8-FB55-4DA5-A548-E35D1D7F236C}" type="presOf" srcId="{B185A5F7-FB23-451F-9704-AB6271E7AF5E}" destId="{D3BD6AF9-E931-47C9-BC27-D8508F3A5DB6}" srcOrd="0" destOrd="0" presId="urn:microsoft.com/office/officeart/2008/layout/LinedList"/>
    <dgm:cxn modelId="{8D3ACCC3-FA84-454F-897D-A65A05B55299}" srcId="{99D2D608-8E96-44C1-B11F-BECAAF665C5E}" destId="{B185A5F7-FB23-451F-9704-AB6271E7AF5E}" srcOrd="3" destOrd="0" parTransId="{C4D25AC0-C3A8-4091-A9A7-4BB00EE7CC59}" sibTransId="{F84512E9-598E-48C0-AC1B-BC16923E071B}"/>
    <dgm:cxn modelId="{1531B9CC-1315-423B-B27E-6A1BA2549B9A}" type="presOf" srcId="{99D2D608-8E96-44C1-B11F-BECAAF665C5E}" destId="{3F09A66F-6FA1-4FC6-A58D-0940743AF162}" srcOrd="0" destOrd="0" presId="urn:microsoft.com/office/officeart/2008/layout/LinedList"/>
    <dgm:cxn modelId="{17EC81E8-8E2B-4BE9-8C31-1D129B8DBA09}" srcId="{99D2D608-8E96-44C1-B11F-BECAAF665C5E}" destId="{F47D6FB9-8B1C-4FDB-BC98-B4631C8323FC}" srcOrd="0" destOrd="0" parTransId="{E0511CE6-5A3A-48F7-AC93-84D27C232372}" sibTransId="{0D7474DD-00AB-4C5A-8808-27DFE6129B29}"/>
    <dgm:cxn modelId="{BB36A5FD-08A9-442C-BCA1-F8859CBBE3D5}" type="presOf" srcId="{7D9D92A9-07C3-4868-81B5-0FEE94CF839F}" destId="{07CD268A-2646-4970-8D86-3AD50CD30ED8}" srcOrd="0" destOrd="0" presId="urn:microsoft.com/office/officeart/2008/layout/LinedList"/>
    <dgm:cxn modelId="{48B77623-4258-465A-8783-D3D49199BEFE}" type="presParOf" srcId="{3F09A66F-6FA1-4FC6-A58D-0940743AF162}" destId="{F785C8BF-FC5F-4D5B-A4CF-7B5204BB85E2}" srcOrd="0" destOrd="0" presId="urn:microsoft.com/office/officeart/2008/layout/LinedList"/>
    <dgm:cxn modelId="{8EE4C65F-2D70-4879-86B9-2DC87A8001D7}" type="presParOf" srcId="{3F09A66F-6FA1-4FC6-A58D-0940743AF162}" destId="{52D464DB-7D8F-404A-97B4-D616FBD7D28B}" srcOrd="1" destOrd="0" presId="urn:microsoft.com/office/officeart/2008/layout/LinedList"/>
    <dgm:cxn modelId="{177C45DB-51ED-4720-9EFD-6C361C88697F}" type="presParOf" srcId="{52D464DB-7D8F-404A-97B4-D616FBD7D28B}" destId="{FF6C5454-EC92-45DE-972C-FFE2CFC1A033}" srcOrd="0" destOrd="0" presId="urn:microsoft.com/office/officeart/2008/layout/LinedList"/>
    <dgm:cxn modelId="{F13A129F-3A05-495E-A155-1F3F8E6C645D}" type="presParOf" srcId="{52D464DB-7D8F-404A-97B4-D616FBD7D28B}" destId="{646C8258-1D80-4A1C-8308-E2CC068A0E02}" srcOrd="1" destOrd="0" presId="urn:microsoft.com/office/officeart/2008/layout/LinedList"/>
    <dgm:cxn modelId="{141996B9-45FA-465C-9236-432AFC7736C9}" type="presParOf" srcId="{3F09A66F-6FA1-4FC6-A58D-0940743AF162}" destId="{888CFBC4-DF87-40E0-9B5C-4A5C62115D42}" srcOrd="2" destOrd="0" presId="urn:microsoft.com/office/officeart/2008/layout/LinedList"/>
    <dgm:cxn modelId="{40BB594D-ADD8-48D8-A541-8F0B3B644075}" type="presParOf" srcId="{3F09A66F-6FA1-4FC6-A58D-0940743AF162}" destId="{F6A79720-BDF6-4263-8B97-489E6484E141}" srcOrd="3" destOrd="0" presId="urn:microsoft.com/office/officeart/2008/layout/LinedList"/>
    <dgm:cxn modelId="{FEF8B3C9-E2E8-4D27-B209-484F29D5C917}" type="presParOf" srcId="{F6A79720-BDF6-4263-8B97-489E6484E141}" destId="{14C79BD9-9DA9-49C6-BAF9-D5125E414742}" srcOrd="0" destOrd="0" presId="urn:microsoft.com/office/officeart/2008/layout/LinedList"/>
    <dgm:cxn modelId="{FD7B31C1-EDB1-45FC-819F-E45469D1A502}" type="presParOf" srcId="{F6A79720-BDF6-4263-8B97-489E6484E141}" destId="{DA758A1C-B329-44CB-9AAC-F485415D036A}" srcOrd="1" destOrd="0" presId="urn:microsoft.com/office/officeart/2008/layout/LinedList"/>
    <dgm:cxn modelId="{9A21F5D4-F9AE-4BC5-85ED-63949F261F60}" type="presParOf" srcId="{3F09A66F-6FA1-4FC6-A58D-0940743AF162}" destId="{CFAE056C-696E-4635-A7DB-789D8B49549D}" srcOrd="4" destOrd="0" presId="urn:microsoft.com/office/officeart/2008/layout/LinedList"/>
    <dgm:cxn modelId="{6C693ADA-A72D-4FB4-A13E-5E28187AE524}" type="presParOf" srcId="{3F09A66F-6FA1-4FC6-A58D-0940743AF162}" destId="{32601A22-82EE-4108-9555-E80771BE7E12}" srcOrd="5" destOrd="0" presId="urn:microsoft.com/office/officeart/2008/layout/LinedList"/>
    <dgm:cxn modelId="{9FE8A25F-5114-4F6C-8855-759C4107A840}" type="presParOf" srcId="{32601A22-82EE-4108-9555-E80771BE7E12}" destId="{07CD268A-2646-4970-8D86-3AD50CD30ED8}" srcOrd="0" destOrd="0" presId="urn:microsoft.com/office/officeart/2008/layout/LinedList"/>
    <dgm:cxn modelId="{0229B9A0-6916-47E7-A07A-D5FD0F06F236}" type="presParOf" srcId="{32601A22-82EE-4108-9555-E80771BE7E12}" destId="{468B684F-637B-4190-ACAB-4966E67883FC}" srcOrd="1" destOrd="0" presId="urn:microsoft.com/office/officeart/2008/layout/LinedList"/>
    <dgm:cxn modelId="{F2FC0A4E-36C3-4B2B-A3A5-3EACD1E2A6B3}" type="presParOf" srcId="{3F09A66F-6FA1-4FC6-A58D-0940743AF162}" destId="{AE35A08A-F6E6-4350-A2C2-FCDDCDC97854}" srcOrd="6" destOrd="0" presId="urn:microsoft.com/office/officeart/2008/layout/LinedList"/>
    <dgm:cxn modelId="{FDBDB0EA-2B92-4090-9F8B-349824F09FF8}" type="presParOf" srcId="{3F09A66F-6FA1-4FC6-A58D-0940743AF162}" destId="{C0FC08FA-1189-433B-9C20-F4B382FF55E9}" srcOrd="7" destOrd="0" presId="urn:microsoft.com/office/officeart/2008/layout/LinedList"/>
    <dgm:cxn modelId="{DABDBC58-56A7-4DA5-85D7-ED7EC141DEA3}" type="presParOf" srcId="{C0FC08FA-1189-433B-9C20-F4B382FF55E9}" destId="{D3BD6AF9-E931-47C9-BC27-D8508F3A5DB6}" srcOrd="0" destOrd="0" presId="urn:microsoft.com/office/officeart/2008/layout/LinedList"/>
    <dgm:cxn modelId="{DFE45A14-9BBB-4207-B3FD-F1B4EECF99E5}" type="presParOf" srcId="{C0FC08FA-1189-433B-9C20-F4B382FF55E9}" destId="{15353F7D-4C16-48A0-BE62-3096ADBBDE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7FFFE564-0C0C-41EA-A1BE-F1668B194778}" type="doc">
      <dgm:prSet loTypeId="urn:microsoft.com/office/officeart/2008/layout/TitledPictureBlocks" loCatId="picture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E335051-9695-4993-ADBE-EB228DAF1BE7}">
      <dgm:prSet/>
      <dgm:spPr/>
      <dgm:t>
        <a:bodyPr/>
        <a:lstStyle/>
        <a:p>
          <a:r>
            <a:rPr lang="en-GB" dirty="0"/>
            <a:t>Types of Derivatives</a:t>
          </a:r>
        </a:p>
      </dgm:t>
    </dgm:pt>
    <dgm:pt modelId="{34391269-0EFA-4C41-9860-F5644FF53DC1}" type="parTrans" cxnId="{3BFB8735-B732-417A-8694-5DFABAA5B39D}">
      <dgm:prSet/>
      <dgm:spPr/>
      <dgm:t>
        <a:bodyPr/>
        <a:lstStyle/>
        <a:p>
          <a:endParaRPr lang="en-GB"/>
        </a:p>
      </dgm:t>
    </dgm:pt>
    <dgm:pt modelId="{6067805F-4E99-4B30-B115-EFDB930F7CDB}" type="sibTrans" cxnId="{3BFB8735-B732-417A-8694-5DFABAA5B39D}">
      <dgm:prSet/>
      <dgm:spPr/>
      <dgm:t>
        <a:bodyPr/>
        <a:lstStyle/>
        <a:p>
          <a:endParaRPr lang="en-GB"/>
        </a:p>
      </dgm:t>
    </dgm:pt>
    <dgm:pt modelId="{2FC01EA1-433C-4770-8C1B-5A91CFB14806}">
      <dgm:prSet/>
      <dgm:spPr/>
      <dgm:t>
        <a:bodyPr/>
        <a:lstStyle/>
        <a:p>
          <a:r>
            <a:rPr lang="en-GB" dirty="0"/>
            <a:t>Forwards</a:t>
          </a:r>
        </a:p>
      </dgm:t>
    </dgm:pt>
    <dgm:pt modelId="{DFE82C41-6898-41C8-9508-7F6CCE5CEE46}" type="parTrans" cxnId="{57E0086E-8499-4F96-A634-A871F56B136C}">
      <dgm:prSet/>
      <dgm:spPr/>
      <dgm:t>
        <a:bodyPr/>
        <a:lstStyle/>
        <a:p>
          <a:endParaRPr lang="en-GB"/>
        </a:p>
      </dgm:t>
    </dgm:pt>
    <dgm:pt modelId="{C4B9D46E-FBD1-4950-B2D3-19B46F299AF4}" type="sibTrans" cxnId="{57E0086E-8499-4F96-A634-A871F56B136C}">
      <dgm:prSet/>
      <dgm:spPr/>
      <dgm:t>
        <a:bodyPr/>
        <a:lstStyle/>
        <a:p>
          <a:endParaRPr lang="en-GB"/>
        </a:p>
      </dgm:t>
    </dgm:pt>
    <dgm:pt modelId="{7F02F6D0-95A1-43BB-8F2B-8E6F59A7C02B}">
      <dgm:prSet/>
      <dgm:spPr/>
      <dgm:t>
        <a:bodyPr/>
        <a:lstStyle/>
        <a:p>
          <a:r>
            <a:rPr lang="en-GB" dirty="0"/>
            <a:t>Futures</a:t>
          </a:r>
        </a:p>
      </dgm:t>
    </dgm:pt>
    <dgm:pt modelId="{28D99298-2324-44DB-AEE8-D14695618B81}" type="parTrans" cxnId="{0F3760F9-D4AF-4AA4-A14B-1780E0BB132F}">
      <dgm:prSet/>
      <dgm:spPr/>
      <dgm:t>
        <a:bodyPr/>
        <a:lstStyle/>
        <a:p>
          <a:endParaRPr lang="en-GB"/>
        </a:p>
      </dgm:t>
    </dgm:pt>
    <dgm:pt modelId="{8F0BD9E6-CBFD-4B5F-AD0E-62EA28224842}" type="sibTrans" cxnId="{0F3760F9-D4AF-4AA4-A14B-1780E0BB132F}">
      <dgm:prSet/>
      <dgm:spPr/>
      <dgm:t>
        <a:bodyPr/>
        <a:lstStyle/>
        <a:p>
          <a:endParaRPr lang="en-GB"/>
        </a:p>
      </dgm:t>
    </dgm:pt>
    <dgm:pt modelId="{B1FEC2A1-8756-40A0-A5AE-5B3A894A85C7}">
      <dgm:prSet/>
      <dgm:spPr/>
      <dgm:t>
        <a:bodyPr/>
        <a:lstStyle/>
        <a:p>
          <a:r>
            <a:rPr lang="en-GB" dirty="0"/>
            <a:t>Options</a:t>
          </a:r>
        </a:p>
      </dgm:t>
    </dgm:pt>
    <dgm:pt modelId="{07A2141B-2EEF-4E06-9985-AF30832DCF2B}" type="parTrans" cxnId="{FF932DA3-C7BE-4A53-BA0A-E98E29F640F8}">
      <dgm:prSet/>
      <dgm:spPr/>
      <dgm:t>
        <a:bodyPr/>
        <a:lstStyle/>
        <a:p>
          <a:endParaRPr lang="en-GB"/>
        </a:p>
      </dgm:t>
    </dgm:pt>
    <dgm:pt modelId="{162C07AD-4E2D-4EAC-8DD9-534FE774C78A}" type="sibTrans" cxnId="{FF932DA3-C7BE-4A53-BA0A-E98E29F640F8}">
      <dgm:prSet/>
      <dgm:spPr/>
      <dgm:t>
        <a:bodyPr/>
        <a:lstStyle/>
        <a:p>
          <a:endParaRPr lang="en-GB"/>
        </a:p>
      </dgm:t>
    </dgm:pt>
    <dgm:pt modelId="{79A9CAD8-F00F-48B4-8DA3-365F57460AA9}">
      <dgm:prSet/>
      <dgm:spPr/>
      <dgm:t>
        <a:bodyPr/>
        <a:lstStyle/>
        <a:p>
          <a:r>
            <a:rPr lang="en-GB" dirty="0"/>
            <a:t>Swaps</a:t>
          </a:r>
        </a:p>
      </dgm:t>
    </dgm:pt>
    <dgm:pt modelId="{8CFEF569-ACA0-4891-A303-BB02D085F386}" type="parTrans" cxnId="{6F2AED46-CEA0-47A4-BFC2-CDDC7245620A}">
      <dgm:prSet/>
      <dgm:spPr/>
      <dgm:t>
        <a:bodyPr/>
        <a:lstStyle/>
        <a:p>
          <a:endParaRPr lang="en-GB"/>
        </a:p>
      </dgm:t>
    </dgm:pt>
    <dgm:pt modelId="{74B01909-0BF4-406F-91F8-125556BC3CA8}" type="sibTrans" cxnId="{6F2AED46-CEA0-47A4-BFC2-CDDC7245620A}">
      <dgm:prSet/>
      <dgm:spPr/>
      <dgm:t>
        <a:bodyPr/>
        <a:lstStyle/>
        <a:p>
          <a:endParaRPr lang="en-GB"/>
        </a:p>
      </dgm:t>
    </dgm:pt>
    <dgm:pt modelId="{19D40D99-47A4-4AE4-9BAF-2437686B2B1B}" type="pres">
      <dgm:prSet presAssocID="{7FFFE564-0C0C-41EA-A1BE-F1668B194778}" presName="rootNode" presStyleCnt="0">
        <dgm:presLayoutVars>
          <dgm:chMax/>
          <dgm:chPref/>
          <dgm:dir/>
          <dgm:animLvl val="lvl"/>
        </dgm:presLayoutVars>
      </dgm:prSet>
      <dgm:spPr/>
    </dgm:pt>
    <dgm:pt modelId="{85C1C2A3-9FDB-48BA-8AC2-CAA0C69005B8}" type="pres">
      <dgm:prSet presAssocID="{2E335051-9695-4993-ADBE-EB228DAF1BE7}" presName="composite" presStyleCnt="0"/>
      <dgm:spPr/>
    </dgm:pt>
    <dgm:pt modelId="{9A28B317-B317-4E7F-A4D7-BF5E6D6E3AA5}" type="pres">
      <dgm:prSet presAssocID="{2E335051-9695-4993-ADBE-EB228DAF1BE7}" presName="ParentText" presStyleLbl="node1" presStyleIdx="0" presStyleCnt="1">
        <dgm:presLayoutVars>
          <dgm:chMax val="1"/>
          <dgm:chPref val="1"/>
          <dgm:bulletEnabled val="1"/>
        </dgm:presLayoutVars>
      </dgm:prSet>
      <dgm:spPr/>
    </dgm:pt>
    <dgm:pt modelId="{717116A0-14DA-4C62-9967-759AE9A7428E}" type="pres">
      <dgm:prSet presAssocID="{2E335051-9695-4993-ADBE-EB228DAF1BE7}" presName="Image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55BAD94F-B4FE-4054-B6D2-1AC785046F53}" type="pres">
      <dgm:prSet presAssocID="{2E335051-9695-4993-ADBE-EB228DAF1BE7}" presName="ChildText" presStyleLbl="fgAcc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08D03E28-31EF-43C8-AE7F-45AC25FF48FE}" type="presOf" srcId="{79A9CAD8-F00F-48B4-8DA3-365F57460AA9}" destId="{55BAD94F-B4FE-4054-B6D2-1AC785046F53}" srcOrd="0" destOrd="3" presId="urn:microsoft.com/office/officeart/2008/layout/TitledPictureBlocks"/>
    <dgm:cxn modelId="{9E5A9D2B-C578-4D18-92D5-34321A9B1BB3}" type="presOf" srcId="{7FFFE564-0C0C-41EA-A1BE-F1668B194778}" destId="{19D40D99-47A4-4AE4-9BAF-2437686B2B1B}" srcOrd="0" destOrd="0" presId="urn:microsoft.com/office/officeart/2008/layout/TitledPictureBlocks"/>
    <dgm:cxn modelId="{25B16532-6289-4ACB-AA38-7675BA744834}" type="presOf" srcId="{B1FEC2A1-8756-40A0-A5AE-5B3A894A85C7}" destId="{55BAD94F-B4FE-4054-B6D2-1AC785046F53}" srcOrd="0" destOrd="2" presId="urn:microsoft.com/office/officeart/2008/layout/TitledPictureBlocks"/>
    <dgm:cxn modelId="{3BFB8735-B732-417A-8694-5DFABAA5B39D}" srcId="{7FFFE564-0C0C-41EA-A1BE-F1668B194778}" destId="{2E335051-9695-4993-ADBE-EB228DAF1BE7}" srcOrd="0" destOrd="0" parTransId="{34391269-0EFA-4C41-9860-F5644FF53DC1}" sibTransId="{6067805F-4E99-4B30-B115-EFDB930F7CDB}"/>
    <dgm:cxn modelId="{6F2AED46-CEA0-47A4-BFC2-CDDC7245620A}" srcId="{2E335051-9695-4993-ADBE-EB228DAF1BE7}" destId="{79A9CAD8-F00F-48B4-8DA3-365F57460AA9}" srcOrd="3" destOrd="0" parTransId="{8CFEF569-ACA0-4891-A303-BB02D085F386}" sibTransId="{74B01909-0BF4-406F-91F8-125556BC3CA8}"/>
    <dgm:cxn modelId="{57E0086E-8499-4F96-A634-A871F56B136C}" srcId="{2E335051-9695-4993-ADBE-EB228DAF1BE7}" destId="{2FC01EA1-433C-4770-8C1B-5A91CFB14806}" srcOrd="0" destOrd="0" parTransId="{DFE82C41-6898-41C8-9508-7F6CCE5CEE46}" sibTransId="{C4B9D46E-FBD1-4950-B2D3-19B46F299AF4}"/>
    <dgm:cxn modelId="{FF932DA3-C7BE-4A53-BA0A-E98E29F640F8}" srcId="{2E335051-9695-4993-ADBE-EB228DAF1BE7}" destId="{B1FEC2A1-8756-40A0-A5AE-5B3A894A85C7}" srcOrd="2" destOrd="0" parTransId="{07A2141B-2EEF-4E06-9985-AF30832DCF2B}" sibTransId="{162C07AD-4E2D-4EAC-8DD9-534FE774C78A}"/>
    <dgm:cxn modelId="{34820FA4-3D73-4C5F-A09E-4AE04444A4C1}" type="presOf" srcId="{2FC01EA1-433C-4770-8C1B-5A91CFB14806}" destId="{55BAD94F-B4FE-4054-B6D2-1AC785046F53}" srcOrd="0" destOrd="0" presId="urn:microsoft.com/office/officeart/2008/layout/TitledPictureBlocks"/>
    <dgm:cxn modelId="{AAC752BE-F8F3-4B86-8585-BEBA53A16AAF}" type="presOf" srcId="{2E335051-9695-4993-ADBE-EB228DAF1BE7}" destId="{9A28B317-B317-4E7F-A4D7-BF5E6D6E3AA5}" srcOrd="0" destOrd="0" presId="urn:microsoft.com/office/officeart/2008/layout/TitledPictureBlocks"/>
    <dgm:cxn modelId="{A929D0D3-7A36-4AAF-9BA4-A5ED545C7E5A}" type="presOf" srcId="{7F02F6D0-95A1-43BB-8F2B-8E6F59A7C02B}" destId="{55BAD94F-B4FE-4054-B6D2-1AC785046F53}" srcOrd="0" destOrd="1" presId="urn:microsoft.com/office/officeart/2008/layout/TitledPictureBlocks"/>
    <dgm:cxn modelId="{0F3760F9-D4AF-4AA4-A14B-1780E0BB132F}" srcId="{2E335051-9695-4993-ADBE-EB228DAF1BE7}" destId="{7F02F6D0-95A1-43BB-8F2B-8E6F59A7C02B}" srcOrd="1" destOrd="0" parTransId="{28D99298-2324-44DB-AEE8-D14695618B81}" sibTransId="{8F0BD9E6-CBFD-4B5F-AD0E-62EA28224842}"/>
    <dgm:cxn modelId="{E45E1262-9DDD-4FD4-B060-986BEAF0B3A1}" type="presParOf" srcId="{19D40D99-47A4-4AE4-9BAF-2437686B2B1B}" destId="{85C1C2A3-9FDB-48BA-8AC2-CAA0C69005B8}" srcOrd="0" destOrd="0" presId="urn:microsoft.com/office/officeart/2008/layout/TitledPictureBlocks"/>
    <dgm:cxn modelId="{0B711402-6CC3-4A8B-912D-921293A3FD3F}" type="presParOf" srcId="{85C1C2A3-9FDB-48BA-8AC2-CAA0C69005B8}" destId="{9A28B317-B317-4E7F-A4D7-BF5E6D6E3AA5}" srcOrd="0" destOrd="0" presId="urn:microsoft.com/office/officeart/2008/layout/TitledPictureBlocks"/>
    <dgm:cxn modelId="{230562C6-FE01-4CB5-8413-4072B48380D6}" type="presParOf" srcId="{85C1C2A3-9FDB-48BA-8AC2-CAA0C69005B8}" destId="{717116A0-14DA-4C62-9967-759AE9A7428E}" srcOrd="1" destOrd="0" presId="urn:microsoft.com/office/officeart/2008/layout/TitledPictureBlocks"/>
    <dgm:cxn modelId="{0AAEB8F9-5E6B-4BCB-BB87-A22D67806375}" type="presParOf" srcId="{85C1C2A3-9FDB-48BA-8AC2-CAA0C69005B8}" destId="{55BAD94F-B4FE-4054-B6D2-1AC785046F53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E1E624C-0FB4-413C-8710-64D543EB5B56}" type="doc">
      <dgm:prSet loTypeId="urn:microsoft.com/office/officeart/2005/8/layout/process4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4B122E36-7752-46AC-BA02-47206EA9AD28}">
      <dgm:prSet/>
      <dgm:spPr/>
      <dgm:t>
        <a:bodyPr/>
        <a:lstStyle/>
        <a:p>
          <a:r>
            <a:rPr lang="en-GB" dirty="0"/>
            <a:t>The Regulatory Framework</a:t>
          </a:r>
        </a:p>
      </dgm:t>
    </dgm:pt>
    <dgm:pt modelId="{1F4C237D-1EEC-4A62-9AFA-216E70AAB766}" type="parTrans" cxnId="{89DDE67C-1AF6-4E76-BE8A-5CA52C4B3E3B}">
      <dgm:prSet/>
      <dgm:spPr/>
      <dgm:t>
        <a:bodyPr/>
        <a:lstStyle/>
        <a:p>
          <a:endParaRPr lang="en-GB"/>
        </a:p>
      </dgm:t>
    </dgm:pt>
    <dgm:pt modelId="{492EAF74-9E29-42FF-AB8D-FADFFD60C967}" type="sibTrans" cxnId="{89DDE67C-1AF6-4E76-BE8A-5CA52C4B3E3B}">
      <dgm:prSet/>
      <dgm:spPr/>
      <dgm:t>
        <a:bodyPr/>
        <a:lstStyle/>
        <a:p>
          <a:endParaRPr lang="en-GB"/>
        </a:p>
      </dgm:t>
    </dgm:pt>
    <dgm:pt modelId="{25E59A64-0ADA-443D-B19E-5C8764C74833}">
      <dgm:prSet/>
      <dgm:spPr/>
      <dgm:t>
        <a:bodyPr/>
        <a:lstStyle/>
        <a:p>
          <a:r>
            <a:rPr lang="en-GB" dirty="0"/>
            <a:t>Laws &amp; Rules</a:t>
          </a:r>
        </a:p>
      </dgm:t>
    </dgm:pt>
    <dgm:pt modelId="{81F9D4A3-3C93-4782-B82B-C0B66B038C21}" type="parTrans" cxnId="{4CC1CAB3-B0B4-4511-8250-3DA22D8BC01E}">
      <dgm:prSet/>
      <dgm:spPr/>
      <dgm:t>
        <a:bodyPr/>
        <a:lstStyle/>
        <a:p>
          <a:endParaRPr lang="en-GB"/>
        </a:p>
      </dgm:t>
    </dgm:pt>
    <dgm:pt modelId="{A3B7D2F1-F7EE-4115-8D24-C55530413EE0}" type="sibTrans" cxnId="{4CC1CAB3-B0B4-4511-8250-3DA22D8BC01E}">
      <dgm:prSet/>
      <dgm:spPr/>
      <dgm:t>
        <a:bodyPr/>
        <a:lstStyle/>
        <a:p>
          <a:endParaRPr lang="en-GB"/>
        </a:p>
      </dgm:t>
    </dgm:pt>
    <dgm:pt modelId="{88751C7C-C885-47D8-902B-B5570EC3A6F2}">
      <dgm:prSet/>
      <dgm:spPr/>
      <dgm:t>
        <a:bodyPr/>
        <a:lstStyle/>
        <a:p>
          <a:r>
            <a:rPr lang="en-GB" dirty="0"/>
            <a:t>International conventions</a:t>
          </a:r>
        </a:p>
      </dgm:t>
    </dgm:pt>
    <dgm:pt modelId="{A475AFAC-10C5-4BFC-9D73-E873FB23C42A}" type="parTrans" cxnId="{DDCBEF83-1702-45E8-91B3-92FEA391D456}">
      <dgm:prSet/>
      <dgm:spPr/>
      <dgm:t>
        <a:bodyPr/>
        <a:lstStyle/>
        <a:p>
          <a:endParaRPr lang="en-GB"/>
        </a:p>
      </dgm:t>
    </dgm:pt>
    <dgm:pt modelId="{D06CDC6D-0222-4756-87C5-42DD3E5DC149}" type="sibTrans" cxnId="{DDCBEF83-1702-45E8-91B3-92FEA391D456}">
      <dgm:prSet/>
      <dgm:spPr/>
      <dgm:t>
        <a:bodyPr/>
        <a:lstStyle/>
        <a:p>
          <a:endParaRPr lang="en-GB"/>
        </a:p>
      </dgm:t>
    </dgm:pt>
    <dgm:pt modelId="{E3A54EA8-3E99-4FED-B59F-191C55839A3C}">
      <dgm:prSet/>
      <dgm:spPr/>
      <dgm:t>
        <a:bodyPr/>
        <a:lstStyle/>
        <a:p>
          <a:r>
            <a:rPr lang="en-GB" dirty="0"/>
            <a:t>Market regulations</a:t>
          </a:r>
        </a:p>
      </dgm:t>
    </dgm:pt>
    <dgm:pt modelId="{91C9060C-6AB1-41BD-8B8C-17325ED92793}" type="parTrans" cxnId="{DA59F508-E6B4-42B6-B59D-A7CBF4E22BF0}">
      <dgm:prSet/>
      <dgm:spPr/>
      <dgm:t>
        <a:bodyPr/>
        <a:lstStyle/>
        <a:p>
          <a:endParaRPr lang="en-GB"/>
        </a:p>
      </dgm:t>
    </dgm:pt>
    <dgm:pt modelId="{E62B552B-7D0F-4B4C-B2BA-5B25B7C40942}" type="sibTrans" cxnId="{DA59F508-E6B4-42B6-B59D-A7CBF4E22BF0}">
      <dgm:prSet/>
      <dgm:spPr/>
      <dgm:t>
        <a:bodyPr/>
        <a:lstStyle/>
        <a:p>
          <a:endParaRPr lang="en-GB"/>
        </a:p>
      </dgm:t>
    </dgm:pt>
    <dgm:pt modelId="{886195C3-71A7-447A-9537-9BA9463A25C5}">
      <dgm:prSet/>
      <dgm:spPr/>
      <dgm:t>
        <a:bodyPr/>
        <a:lstStyle/>
        <a:p>
          <a:r>
            <a:rPr lang="en-GB"/>
            <a:t>National </a:t>
          </a:r>
          <a:r>
            <a:rPr lang="en-GB" dirty="0"/>
            <a:t>legislation</a:t>
          </a:r>
        </a:p>
      </dgm:t>
    </dgm:pt>
    <dgm:pt modelId="{0ACC3E3D-14DC-4527-A18D-44DE2934ADD2}" type="parTrans" cxnId="{3A3C992D-CFD2-4387-BAFD-3E024ECE81BE}">
      <dgm:prSet/>
      <dgm:spPr/>
      <dgm:t>
        <a:bodyPr/>
        <a:lstStyle/>
        <a:p>
          <a:endParaRPr lang="en-GB"/>
        </a:p>
      </dgm:t>
    </dgm:pt>
    <dgm:pt modelId="{95B69866-3114-42A6-8716-66195DB70E2C}" type="sibTrans" cxnId="{3A3C992D-CFD2-4387-BAFD-3E024ECE81BE}">
      <dgm:prSet/>
      <dgm:spPr/>
      <dgm:t>
        <a:bodyPr/>
        <a:lstStyle/>
        <a:p>
          <a:endParaRPr lang="en-GB"/>
        </a:p>
      </dgm:t>
    </dgm:pt>
    <dgm:pt modelId="{A1D4CE3F-B305-45CE-9696-3822D3C3FD81}">
      <dgm:prSet/>
      <dgm:spPr/>
      <dgm:t>
        <a:bodyPr/>
        <a:lstStyle/>
        <a:p>
          <a:r>
            <a:rPr lang="en-GB" dirty="0"/>
            <a:t>Industry best practices</a:t>
          </a:r>
        </a:p>
      </dgm:t>
    </dgm:pt>
    <dgm:pt modelId="{BB547C73-01C8-4434-803E-B2F03AABB118}" type="parTrans" cxnId="{4722D9A6-A398-40EA-9C9D-E1E77B7E04C9}">
      <dgm:prSet/>
      <dgm:spPr/>
      <dgm:t>
        <a:bodyPr/>
        <a:lstStyle/>
        <a:p>
          <a:endParaRPr lang="en-GB"/>
        </a:p>
      </dgm:t>
    </dgm:pt>
    <dgm:pt modelId="{D9A776D2-53C4-44CB-8A0C-7BF06B28AB0B}" type="sibTrans" cxnId="{4722D9A6-A398-40EA-9C9D-E1E77B7E04C9}">
      <dgm:prSet/>
      <dgm:spPr/>
      <dgm:t>
        <a:bodyPr/>
        <a:lstStyle/>
        <a:p>
          <a:endParaRPr lang="en-GB"/>
        </a:p>
      </dgm:t>
    </dgm:pt>
    <dgm:pt modelId="{ED0DC640-CAF0-4AFF-8698-A57D41B0B2A4}">
      <dgm:prSet/>
      <dgm:spPr/>
      <dgm:t>
        <a:bodyPr/>
        <a:lstStyle/>
        <a:p>
          <a:r>
            <a:rPr lang="en-GB" dirty="0"/>
            <a:t>Regulators</a:t>
          </a:r>
        </a:p>
      </dgm:t>
    </dgm:pt>
    <dgm:pt modelId="{089E1513-992C-4BA7-AEB7-97CAF80B7EE3}" type="parTrans" cxnId="{06A24161-938A-42CE-AEEE-A6CD9962C3C9}">
      <dgm:prSet/>
      <dgm:spPr/>
      <dgm:t>
        <a:bodyPr/>
        <a:lstStyle/>
        <a:p>
          <a:endParaRPr lang="en-GB"/>
        </a:p>
      </dgm:t>
    </dgm:pt>
    <dgm:pt modelId="{DBE97B51-F471-49EE-9B38-CD1B4AAB1EB0}" type="sibTrans" cxnId="{06A24161-938A-42CE-AEEE-A6CD9962C3C9}">
      <dgm:prSet/>
      <dgm:spPr/>
      <dgm:t>
        <a:bodyPr/>
        <a:lstStyle/>
        <a:p>
          <a:endParaRPr lang="en-GB"/>
        </a:p>
      </dgm:t>
    </dgm:pt>
    <dgm:pt modelId="{BADA0D07-97C8-41F6-9E44-E405ADB70C52}">
      <dgm:prSet/>
      <dgm:spPr/>
      <dgm:t>
        <a:bodyPr/>
        <a:lstStyle/>
        <a:p>
          <a:r>
            <a:rPr lang="en-GB" dirty="0"/>
            <a:t>Government and government agencies</a:t>
          </a:r>
        </a:p>
      </dgm:t>
    </dgm:pt>
    <dgm:pt modelId="{F60E1BC4-8428-406E-918B-5963A4BCD4FA}" type="parTrans" cxnId="{8686551E-B78D-4C66-B325-726C75920467}">
      <dgm:prSet/>
      <dgm:spPr/>
      <dgm:t>
        <a:bodyPr/>
        <a:lstStyle/>
        <a:p>
          <a:endParaRPr lang="en-GB"/>
        </a:p>
      </dgm:t>
    </dgm:pt>
    <dgm:pt modelId="{01FC3A56-6472-4CD8-9E0C-A0490073A2D4}" type="sibTrans" cxnId="{8686551E-B78D-4C66-B325-726C75920467}">
      <dgm:prSet/>
      <dgm:spPr/>
      <dgm:t>
        <a:bodyPr/>
        <a:lstStyle/>
        <a:p>
          <a:endParaRPr lang="en-GB"/>
        </a:p>
      </dgm:t>
    </dgm:pt>
    <dgm:pt modelId="{DD53DA60-7E61-4B47-BE1C-9679FA0D3F31}">
      <dgm:prSet/>
      <dgm:spPr/>
      <dgm:t>
        <a:bodyPr/>
        <a:lstStyle/>
        <a:p>
          <a:r>
            <a:rPr lang="en-GB" dirty="0"/>
            <a:t>Supranational organisations</a:t>
          </a:r>
        </a:p>
      </dgm:t>
    </dgm:pt>
    <dgm:pt modelId="{B9C9B36B-8C81-46B1-8093-B7D0E73FBEB4}" type="parTrans" cxnId="{A0E83A7F-D50D-4CF4-AD8F-14A1F642B228}">
      <dgm:prSet/>
      <dgm:spPr/>
      <dgm:t>
        <a:bodyPr/>
        <a:lstStyle/>
        <a:p>
          <a:endParaRPr lang="en-GB"/>
        </a:p>
      </dgm:t>
    </dgm:pt>
    <dgm:pt modelId="{9D9F5376-C984-4B2B-A333-59D503C7F763}" type="sibTrans" cxnId="{A0E83A7F-D50D-4CF4-AD8F-14A1F642B228}">
      <dgm:prSet/>
      <dgm:spPr/>
      <dgm:t>
        <a:bodyPr/>
        <a:lstStyle/>
        <a:p>
          <a:endParaRPr lang="en-GB"/>
        </a:p>
      </dgm:t>
    </dgm:pt>
    <dgm:pt modelId="{E92D552C-2949-4F7A-B4BF-A707D5E3BFF7}" type="pres">
      <dgm:prSet presAssocID="{FE1E624C-0FB4-413C-8710-64D543EB5B56}" presName="Name0" presStyleCnt="0">
        <dgm:presLayoutVars>
          <dgm:dir/>
          <dgm:animLvl val="lvl"/>
          <dgm:resizeHandles val="exact"/>
        </dgm:presLayoutVars>
      </dgm:prSet>
      <dgm:spPr/>
    </dgm:pt>
    <dgm:pt modelId="{B4BBB4D2-0809-4FD3-8682-0EF09E29ED3B}" type="pres">
      <dgm:prSet presAssocID="{4B122E36-7752-46AC-BA02-47206EA9AD28}" presName="boxAndChildren" presStyleCnt="0"/>
      <dgm:spPr/>
    </dgm:pt>
    <dgm:pt modelId="{2D96DCE9-065A-4B9C-8060-BF3F09D98312}" type="pres">
      <dgm:prSet presAssocID="{4B122E36-7752-46AC-BA02-47206EA9AD28}" presName="parentTextBox" presStyleLbl="node1" presStyleIdx="0" presStyleCnt="1"/>
      <dgm:spPr/>
    </dgm:pt>
    <dgm:pt modelId="{F2A7D776-8B0F-4687-BA7F-08A77CF3699F}" type="pres">
      <dgm:prSet presAssocID="{4B122E36-7752-46AC-BA02-47206EA9AD28}" presName="entireBox" presStyleLbl="node1" presStyleIdx="0" presStyleCnt="1" custLinFactNeighborX="-5539"/>
      <dgm:spPr/>
    </dgm:pt>
    <dgm:pt modelId="{DCDBBE61-5E7A-4A0F-B499-5E1FAEC8AE0A}" type="pres">
      <dgm:prSet presAssocID="{4B122E36-7752-46AC-BA02-47206EA9AD28}" presName="descendantBox" presStyleCnt="0"/>
      <dgm:spPr/>
    </dgm:pt>
    <dgm:pt modelId="{AAC225AA-22EE-4443-A3E9-643C0FE93051}" type="pres">
      <dgm:prSet presAssocID="{25E59A64-0ADA-443D-B19E-5C8764C74833}" presName="childTextBox" presStyleLbl="fgAccFollowNode1" presStyleIdx="0" presStyleCnt="2">
        <dgm:presLayoutVars>
          <dgm:bulletEnabled val="1"/>
        </dgm:presLayoutVars>
      </dgm:prSet>
      <dgm:spPr/>
    </dgm:pt>
    <dgm:pt modelId="{F250B2F1-7559-4593-BD7F-5042ADCAF432}" type="pres">
      <dgm:prSet presAssocID="{ED0DC640-CAF0-4AFF-8698-A57D41B0B2A4}" presName="childTextBox" presStyleLbl="fgAccFollowNode1" presStyleIdx="1" presStyleCnt="2">
        <dgm:presLayoutVars>
          <dgm:bulletEnabled val="1"/>
        </dgm:presLayoutVars>
      </dgm:prSet>
      <dgm:spPr/>
    </dgm:pt>
  </dgm:ptLst>
  <dgm:cxnLst>
    <dgm:cxn modelId="{DA59F508-E6B4-42B6-B59D-A7CBF4E22BF0}" srcId="{25E59A64-0ADA-443D-B19E-5C8764C74833}" destId="{E3A54EA8-3E99-4FED-B59F-191C55839A3C}" srcOrd="2" destOrd="0" parTransId="{91C9060C-6AB1-41BD-8B8C-17325ED92793}" sibTransId="{E62B552B-7D0F-4B4C-B2BA-5B25B7C40942}"/>
    <dgm:cxn modelId="{8686551E-B78D-4C66-B325-726C75920467}" srcId="{ED0DC640-CAF0-4AFF-8698-A57D41B0B2A4}" destId="{BADA0D07-97C8-41F6-9E44-E405ADB70C52}" srcOrd="0" destOrd="0" parTransId="{F60E1BC4-8428-406E-918B-5963A4BCD4FA}" sibTransId="{01FC3A56-6472-4CD8-9E0C-A0490073A2D4}"/>
    <dgm:cxn modelId="{DF4D841E-1276-4D72-843B-01FC7B4203AF}" type="presOf" srcId="{88751C7C-C885-47D8-902B-B5570EC3A6F2}" destId="{AAC225AA-22EE-4443-A3E9-643C0FE93051}" srcOrd="0" destOrd="2" presId="urn:microsoft.com/office/officeart/2005/8/layout/process4"/>
    <dgm:cxn modelId="{105AD222-D2BB-4066-9324-5C295CDC3B6A}" type="presOf" srcId="{A1D4CE3F-B305-45CE-9696-3822D3C3FD81}" destId="{AAC225AA-22EE-4443-A3E9-643C0FE93051}" srcOrd="0" destOrd="4" presId="urn:microsoft.com/office/officeart/2005/8/layout/process4"/>
    <dgm:cxn modelId="{7379C923-5451-4F5A-B2AC-0B63159C5CE1}" type="presOf" srcId="{25E59A64-0ADA-443D-B19E-5C8764C74833}" destId="{AAC225AA-22EE-4443-A3E9-643C0FE93051}" srcOrd="0" destOrd="0" presId="urn:microsoft.com/office/officeart/2005/8/layout/process4"/>
    <dgm:cxn modelId="{96EE1D26-3986-497F-B1B5-27499B7121E8}" type="presOf" srcId="{DD53DA60-7E61-4B47-BE1C-9679FA0D3F31}" destId="{F250B2F1-7559-4593-BD7F-5042ADCAF432}" srcOrd="0" destOrd="2" presId="urn:microsoft.com/office/officeart/2005/8/layout/process4"/>
    <dgm:cxn modelId="{71F78A26-ACF7-426F-827D-ECF556BBC885}" type="presOf" srcId="{4B122E36-7752-46AC-BA02-47206EA9AD28}" destId="{2D96DCE9-065A-4B9C-8060-BF3F09D98312}" srcOrd="0" destOrd="0" presId="urn:microsoft.com/office/officeart/2005/8/layout/process4"/>
    <dgm:cxn modelId="{2AFDE229-5C1F-4F86-925E-2B3F849ED3E7}" type="presOf" srcId="{886195C3-71A7-447A-9537-9BA9463A25C5}" destId="{AAC225AA-22EE-4443-A3E9-643C0FE93051}" srcOrd="0" destOrd="1" presId="urn:microsoft.com/office/officeart/2005/8/layout/process4"/>
    <dgm:cxn modelId="{3A3C992D-CFD2-4387-BAFD-3E024ECE81BE}" srcId="{25E59A64-0ADA-443D-B19E-5C8764C74833}" destId="{886195C3-71A7-447A-9537-9BA9463A25C5}" srcOrd="0" destOrd="0" parTransId="{0ACC3E3D-14DC-4527-A18D-44DE2934ADD2}" sibTransId="{95B69866-3114-42A6-8716-66195DB70E2C}"/>
    <dgm:cxn modelId="{E4A56159-1BA1-440C-8B01-0A8C5A601DBD}" type="presOf" srcId="{E3A54EA8-3E99-4FED-B59F-191C55839A3C}" destId="{AAC225AA-22EE-4443-A3E9-643C0FE93051}" srcOrd="0" destOrd="3" presId="urn:microsoft.com/office/officeart/2005/8/layout/process4"/>
    <dgm:cxn modelId="{465AED5C-D193-4C37-935D-05073491E594}" type="presOf" srcId="{ED0DC640-CAF0-4AFF-8698-A57D41B0B2A4}" destId="{F250B2F1-7559-4593-BD7F-5042ADCAF432}" srcOrd="0" destOrd="0" presId="urn:microsoft.com/office/officeart/2005/8/layout/process4"/>
    <dgm:cxn modelId="{E0D00861-A586-448E-8339-86E41175ECB9}" type="presOf" srcId="{BADA0D07-97C8-41F6-9E44-E405ADB70C52}" destId="{F250B2F1-7559-4593-BD7F-5042ADCAF432}" srcOrd="0" destOrd="1" presId="urn:microsoft.com/office/officeart/2005/8/layout/process4"/>
    <dgm:cxn modelId="{06A24161-938A-42CE-AEEE-A6CD9962C3C9}" srcId="{4B122E36-7752-46AC-BA02-47206EA9AD28}" destId="{ED0DC640-CAF0-4AFF-8698-A57D41B0B2A4}" srcOrd="1" destOrd="0" parTransId="{089E1513-992C-4BA7-AEB7-97CAF80B7EE3}" sibTransId="{DBE97B51-F471-49EE-9B38-CD1B4AAB1EB0}"/>
    <dgm:cxn modelId="{85DC0071-BA1A-4228-81F9-534299550BBC}" type="presOf" srcId="{4B122E36-7752-46AC-BA02-47206EA9AD28}" destId="{F2A7D776-8B0F-4687-BA7F-08A77CF3699F}" srcOrd="1" destOrd="0" presId="urn:microsoft.com/office/officeart/2005/8/layout/process4"/>
    <dgm:cxn modelId="{89DDE67C-1AF6-4E76-BE8A-5CA52C4B3E3B}" srcId="{FE1E624C-0FB4-413C-8710-64D543EB5B56}" destId="{4B122E36-7752-46AC-BA02-47206EA9AD28}" srcOrd="0" destOrd="0" parTransId="{1F4C237D-1EEC-4A62-9AFA-216E70AAB766}" sibTransId="{492EAF74-9E29-42FF-AB8D-FADFFD60C967}"/>
    <dgm:cxn modelId="{A0E83A7F-D50D-4CF4-AD8F-14A1F642B228}" srcId="{ED0DC640-CAF0-4AFF-8698-A57D41B0B2A4}" destId="{DD53DA60-7E61-4B47-BE1C-9679FA0D3F31}" srcOrd="1" destOrd="0" parTransId="{B9C9B36B-8C81-46B1-8093-B7D0E73FBEB4}" sibTransId="{9D9F5376-C984-4B2B-A333-59D503C7F763}"/>
    <dgm:cxn modelId="{DDCBEF83-1702-45E8-91B3-92FEA391D456}" srcId="{25E59A64-0ADA-443D-B19E-5C8764C74833}" destId="{88751C7C-C885-47D8-902B-B5570EC3A6F2}" srcOrd="1" destOrd="0" parTransId="{A475AFAC-10C5-4BFC-9D73-E873FB23C42A}" sibTransId="{D06CDC6D-0222-4756-87C5-42DD3E5DC149}"/>
    <dgm:cxn modelId="{2515CE94-955A-492B-A8F6-7612923E05D3}" type="presOf" srcId="{FE1E624C-0FB4-413C-8710-64D543EB5B56}" destId="{E92D552C-2949-4F7A-B4BF-A707D5E3BFF7}" srcOrd="0" destOrd="0" presId="urn:microsoft.com/office/officeart/2005/8/layout/process4"/>
    <dgm:cxn modelId="{4722D9A6-A398-40EA-9C9D-E1E77B7E04C9}" srcId="{25E59A64-0ADA-443D-B19E-5C8764C74833}" destId="{A1D4CE3F-B305-45CE-9696-3822D3C3FD81}" srcOrd="3" destOrd="0" parTransId="{BB547C73-01C8-4434-803E-B2F03AABB118}" sibTransId="{D9A776D2-53C4-44CB-8A0C-7BF06B28AB0B}"/>
    <dgm:cxn modelId="{4CC1CAB3-B0B4-4511-8250-3DA22D8BC01E}" srcId="{4B122E36-7752-46AC-BA02-47206EA9AD28}" destId="{25E59A64-0ADA-443D-B19E-5C8764C74833}" srcOrd="0" destOrd="0" parTransId="{81F9D4A3-3C93-4782-B82B-C0B66B038C21}" sibTransId="{A3B7D2F1-F7EE-4115-8D24-C55530413EE0}"/>
    <dgm:cxn modelId="{766EFC18-2958-41C1-938B-152F315E4D29}" type="presParOf" srcId="{E92D552C-2949-4F7A-B4BF-A707D5E3BFF7}" destId="{B4BBB4D2-0809-4FD3-8682-0EF09E29ED3B}" srcOrd="0" destOrd="0" presId="urn:microsoft.com/office/officeart/2005/8/layout/process4"/>
    <dgm:cxn modelId="{8186F3D8-6711-4E63-AE27-5C2C23954A5A}" type="presParOf" srcId="{B4BBB4D2-0809-4FD3-8682-0EF09E29ED3B}" destId="{2D96DCE9-065A-4B9C-8060-BF3F09D98312}" srcOrd="0" destOrd="0" presId="urn:microsoft.com/office/officeart/2005/8/layout/process4"/>
    <dgm:cxn modelId="{AE6C4849-503E-491C-955A-88C50C218C60}" type="presParOf" srcId="{B4BBB4D2-0809-4FD3-8682-0EF09E29ED3B}" destId="{F2A7D776-8B0F-4687-BA7F-08A77CF3699F}" srcOrd="1" destOrd="0" presId="urn:microsoft.com/office/officeart/2005/8/layout/process4"/>
    <dgm:cxn modelId="{D5C171B4-4908-4A75-AB4D-1D90B1F56DFD}" type="presParOf" srcId="{B4BBB4D2-0809-4FD3-8682-0EF09E29ED3B}" destId="{DCDBBE61-5E7A-4A0F-B499-5E1FAEC8AE0A}" srcOrd="2" destOrd="0" presId="urn:microsoft.com/office/officeart/2005/8/layout/process4"/>
    <dgm:cxn modelId="{23E42F9E-4983-43E0-9D2D-F0763E6A87B3}" type="presParOf" srcId="{DCDBBE61-5E7A-4A0F-B499-5E1FAEC8AE0A}" destId="{AAC225AA-22EE-4443-A3E9-643C0FE93051}" srcOrd="0" destOrd="0" presId="urn:microsoft.com/office/officeart/2005/8/layout/process4"/>
    <dgm:cxn modelId="{A6A53122-E1EA-4307-95A9-CF7F56095CAE}" type="presParOf" srcId="{DCDBBE61-5E7A-4A0F-B499-5E1FAEC8AE0A}" destId="{F250B2F1-7559-4593-BD7F-5042ADCAF432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Domestic regulators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A9CF4BE-0B0C-445B-8180-4292C27903F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AC9772E-1931-4A94-9BBF-963202080C7D}">
      <dgm:prSet/>
      <dgm:spPr/>
      <dgm:t>
        <a:bodyPr/>
        <a:lstStyle/>
        <a:p>
          <a:r>
            <a:rPr lang="en-GB"/>
            <a:t>Objects of the Bank of Ghana</a:t>
          </a:r>
          <a:endParaRPr lang="en-US"/>
        </a:p>
      </dgm:t>
    </dgm:pt>
    <dgm:pt modelId="{546D8D4B-BF5F-4656-A7E0-E6BDCF4747D7}" type="parTrans" cxnId="{0DA17CA4-B190-4EEF-9825-0D9FA3F39773}">
      <dgm:prSet/>
      <dgm:spPr/>
      <dgm:t>
        <a:bodyPr/>
        <a:lstStyle/>
        <a:p>
          <a:endParaRPr lang="en-GB"/>
        </a:p>
      </dgm:t>
    </dgm:pt>
    <dgm:pt modelId="{73453229-8005-4A8A-99BA-31654D1B110B}" type="sibTrans" cxnId="{0DA17CA4-B190-4EEF-9825-0D9FA3F39773}">
      <dgm:prSet/>
      <dgm:spPr/>
      <dgm:t>
        <a:bodyPr/>
        <a:lstStyle/>
        <a:p>
          <a:endParaRPr lang="en-GB"/>
        </a:p>
      </dgm:t>
    </dgm:pt>
    <dgm:pt modelId="{E89BD15C-BFFA-4CDF-A3EB-C7C1D34BB5B4}">
      <dgm:prSet/>
      <dgm:spPr/>
      <dgm:t>
        <a:bodyPr/>
        <a:lstStyle/>
        <a:p>
          <a:r>
            <a:rPr lang="en-GB"/>
            <a:t>Ensuring monetary and price stability</a:t>
          </a:r>
          <a:endParaRPr lang="en-US"/>
        </a:p>
      </dgm:t>
    </dgm:pt>
    <dgm:pt modelId="{D017EC56-1745-4750-BCB0-CFF33072DCB0}" type="parTrans" cxnId="{E5B8B3C7-8728-4F47-A7D8-84515BA5B296}">
      <dgm:prSet/>
      <dgm:spPr/>
      <dgm:t>
        <a:bodyPr/>
        <a:lstStyle/>
        <a:p>
          <a:endParaRPr lang="en-GB"/>
        </a:p>
      </dgm:t>
    </dgm:pt>
    <dgm:pt modelId="{B570939D-FB56-4D91-8776-19015714E25E}" type="sibTrans" cxnId="{E5B8B3C7-8728-4F47-A7D8-84515BA5B296}">
      <dgm:prSet/>
      <dgm:spPr/>
      <dgm:t>
        <a:bodyPr/>
        <a:lstStyle/>
        <a:p>
          <a:endParaRPr lang="en-GB"/>
        </a:p>
      </dgm:t>
    </dgm:pt>
    <dgm:pt modelId="{29432998-EA2D-43BA-888F-F38127B5CB40}">
      <dgm:prSet/>
      <dgm:spPr/>
      <dgm:t>
        <a:bodyPr/>
        <a:lstStyle/>
        <a:p>
          <a:r>
            <a:rPr lang="en-GB"/>
            <a:t>Issuing legal tender currency in Ghana</a:t>
          </a:r>
          <a:endParaRPr lang="en-US"/>
        </a:p>
      </dgm:t>
    </dgm:pt>
    <dgm:pt modelId="{C5E5EE22-6198-4D6C-822B-6D9D2F8D2249}" type="parTrans" cxnId="{02BE8429-7324-46C6-9DB0-97A5268BBF81}">
      <dgm:prSet/>
      <dgm:spPr/>
      <dgm:t>
        <a:bodyPr/>
        <a:lstStyle/>
        <a:p>
          <a:endParaRPr lang="en-GB"/>
        </a:p>
      </dgm:t>
    </dgm:pt>
    <dgm:pt modelId="{B76BFB2A-430E-42A1-BBD9-FDAE7DA39955}" type="sibTrans" cxnId="{02BE8429-7324-46C6-9DB0-97A5268BBF81}">
      <dgm:prSet/>
      <dgm:spPr/>
      <dgm:t>
        <a:bodyPr/>
        <a:lstStyle/>
        <a:p>
          <a:endParaRPr lang="en-GB"/>
        </a:p>
      </dgm:t>
    </dgm:pt>
    <dgm:pt modelId="{6574AA04-75D4-4F2B-BBE2-10FECD947A2A}">
      <dgm:prSet/>
      <dgm:spPr/>
      <dgm:t>
        <a:bodyPr/>
        <a:lstStyle/>
        <a:p>
          <a:r>
            <a:rPr lang="en-GB"/>
            <a:t>Maintaining external reserves to safeguard the international value of the legal tender currency</a:t>
          </a:r>
          <a:endParaRPr lang="en-US"/>
        </a:p>
      </dgm:t>
    </dgm:pt>
    <dgm:pt modelId="{DD13D8F9-BB37-4E53-BE02-2DE0BD8D5194}" type="parTrans" cxnId="{BFC56E67-7830-4D48-87DE-E66ADE182308}">
      <dgm:prSet/>
      <dgm:spPr/>
      <dgm:t>
        <a:bodyPr/>
        <a:lstStyle/>
        <a:p>
          <a:endParaRPr lang="en-GB"/>
        </a:p>
      </dgm:t>
    </dgm:pt>
    <dgm:pt modelId="{CF1D2B9A-BC25-4525-97B0-D3FEF669D069}" type="sibTrans" cxnId="{BFC56E67-7830-4D48-87DE-E66ADE182308}">
      <dgm:prSet/>
      <dgm:spPr/>
      <dgm:t>
        <a:bodyPr/>
        <a:lstStyle/>
        <a:p>
          <a:endParaRPr lang="en-GB"/>
        </a:p>
      </dgm:t>
    </dgm:pt>
    <dgm:pt modelId="{0E3A5AE6-EA66-4937-A5AC-B7EF22AFA96D}">
      <dgm:prSet/>
      <dgm:spPr/>
      <dgm:t>
        <a:bodyPr/>
        <a:lstStyle/>
        <a:p>
          <a:r>
            <a:rPr lang="en-GB"/>
            <a:t>Promoting a sound financial system in Ghana</a:t>
          </a:r>
          <a:endParaRPr lang="en-US"/>
        </a:p>
      </dgm:t>
    </dgm:pt>
    <dgm:pt modelId="{DA431B0A-3862-401D-BFDF-5F46953461CB}" type="parTrans" cxnId="{D7FC867C-90C2-43C9-AAA3-396747C2684E}">
      <dgm:prSet/>
      <dgm:spPr/>
      <dgm:t>
        <a:bodyPr/>
        <a:lstStyle/>
        <a:p>
          <a:endParaRPr lang="en-GB"/>
        </a:p>
      </dgm:t>
    </dgm:pt>
    <dgm:pt modelId="{1ED6C088-1B54-4E60-888C-F664693B26BE}" type="sibTrans" cxnId="{D7FC867C-90C2-43C9-AAA3-396747C2684E}">
      <dgm:prSet/>
      <dgm:spPr/>
      <dgm:t>
        <a:bodyPr/>
        <a:lstStyle/>
        <a:p>
          <a:endParaRPr lang="en-GB"/>
        </a:p>
      </dgm:t>
    </dgm:pt>
    <dgm:pt modelId="{3D38FAD3-568F-4C25-A797-BE3E42113408}">
      <dgm:prSet/>
      <dgm:spPr/>
      <dgm:t>
        <a:bodyPr/>
        <a:lstStyle/>
        <a:p>
          <a:r>
            <a:rPr lang="en-GB" dirty="0"/>
            <a:t>Acting as banker and providing financial advice to the government.</a:t>
          </a:r>
          <a:endParaRPr lang="en-US" dirty="0"/>
        </a:p>
      </dgm:t>
    </dgm:pt>
    <dgm:pt modelId="{859F419C-2A37-4E7E-969D-F4371E7D322C}" type="parTrans" cxnId="{132816C4-E249-41C7-B966-50DFF6D0480D}">
      <dgm:prSet/>
      <dgm:spPr/>
      <dgm:t>
        <a:bodyPr/>
        <a:lstStyle/>
        <a:p>
          <a:endParaRPr lang="en-GB"/>
        </a:p>
      </dgm:t>
    </dgm:pt>
    <dgm:pt modelId="{E09B302F-D42F-483B-9F0D-AC6670E89E5E}" type="sibTrans" cxnId="{132816C4-E249-41C7-B966-50DFF6D0480D}">
      <dgm:prSet/>
      <dgm:spPr/>
      <dgm:t>
        <a:bodyPr/>
        <a:lstStyle/>
        <a:p>
          <a:endParaRPr lang="en-GB"/>
        </a:p>
      </dgm:t>
    </dgm:pt>
    <dgm:pt modelId="{9DD16BDE-7D3F-475D-89ED-A10AD8336A48}" type="pres">
      <dgm:prSet presAssocID="{9A9CF4BE-0B0C-445B-8180-4292C27903F7}" presName="vert0" presStyleCnt="0">
        <dgm:presLayoutVars>
          <dgm:dir/>
          <dgm:animOne val="branch"/>
          <dgm:animLvl val="lvl"/>
        </dgm:presLayoutVars>
      </dgm:prSet>
      <dgm:spPr/>
    </dgm:pt>
    <dgm:pt modelId="{754479C3-5DFF-44D1-8583-70CC41FEFDAB}" type="pres">
      <dgm:prSet presAssocID="{8AC9772E-1931-4A94-9BBF-963202080C7D}" presName="thickLine" presStyleLbl="alignNode1" presStyleIdx="0" presStyleCnt="1"/>
      <dgm:spPr/>
    </dgm:pt>
    <dgm:pt modelId="{95CDB52F-A5D2-4B54-91B2-2EE25EC75575}" type="pres">
      <dgm:prSet presAssocID="{8AC9772E-1931-4A94-9BBF-963202080C7D}" presName="horz1" presStyleCnt="0"/>
      <dgm:spPr/>
    </dgm:pt>
    <dgm:pt modelId="{082EC025-2D05-4288-86C8-29C468E4DAE9}" type="pres">
      <dgm:prSet presAssocID="{8AC9772E-1931-4A94-9BBF-963202080C7D}" presName="tx1" presStyleLbl="revTx" presStyleIdx="0" presStyleCnt="6"/>
      <dgm:spPr/>
    </dgm:pt>
    <dgm:pt modelId="{145C2A6D-223E-47E8-AA3B-C28D3953D0F9}" type="pres">
      <dgm:prSet presAssocID="{8AC9772E-1931-4A94-9BBF-963202080C7D}" presName="vert1" presStyleCnt="0"/>
      <dgm:spPr/>
    </dgm:pt>
    <dgm:pt modelId="{899B701E-9F93-4005-96C2-0BA4181BADD9}" type="pres">
      <dgm:prSet presAssocID="{E89BD15C-BFFA-4CDF-A3EB-C7C1D34BB5B4}" presName="vertSpace2a" presStyleCnt="0"/>
      <dgm:spPr/>
    </dgm:pt>
    <dgm:pt modelId="{BBA940CF-9287-4F37-9D26-CB664BD91B14}" type="pres">
      <dgm:prSet presAssocID="{E89BD15C-BFFA-4CDF-A3EB-C7C1D34BB5B4}" presName="horz2" presStyleCnt="0"/>
      <dgm:spPr/>
    </dgm:pt>
    <dgm:pt modelId="{0862B4E7-FDAC-4900-BD0B-352A3C722D9D}" type="pres">
      <dgm:prSet presAssocID="{E89BD15C-BFFA-4CDF-A3EB-C7C1D34BB5B4}" presName="horzSpace2" presStyleCnt="0"/>
      <dgm:spPr/>
    </dgm:pt>
    <dgm:pt modelId="{07CC63D1-BE0E-42D6-AB5B-685FE38B2A04}" type="pres">
      <dgm:prSet presAssocID="{E89BD15C-BFFA-4CDF-A3EB-C7C1D34BB5B4}" presName="tx2" presStyleLbl="revTx" presStyleIdx="1" presStyleCnt="6"/>
      <dgm:spPr/>
    </dgm:pt>
    <dgm:pt modelId="{D75E189D-0D79-4033-AAA4-D187D4BE7568}" type="pres">
      <dgm:prSet presAssocID="{E89BD15C-BFFA-4CDF-A3EB-C7C1D34BB5B4}" presName="vert2" presStyleCnt="0"/>
      <dgm:spPr/>
    </dgm:pt>
    <dgm:pt modelId="{3ABB3592-8171-4C77-B1D9-813A72D5BCFA}" type="pres">
      <dgm:prSet presAssocID="{E89BD15C-BFFA-4CDF-A3EB-C7C1D34BB5B4}" presName="thinLine2b" presStyleLbl="callout" presStyleIdx="0" presStyleCnt="5"/>
      <dgm:spPr/>
    </dgm:pt>
    <dgm:pt modelId="{C3CDB92E-1E7E-46B3-A9B5-FD74643E8CA4}" type="pres">
      <dgm:prSet presAssocID="{E89BD15C-BFFA-4CDF-A3EB-C7C1D34BB5B4}" presName="vertSpace2b" presStyleCnt="0"/>
      <dgm:spPr/>
    </dgm:pt>
    <dgm:pt modelId="{6B98FDAB-5087-408B-BC7B-001CA17CF369}" type="pres">
      <dgm:prSet presAssocID="{29432998-EA2D-43BA-888F-F38127B5CB40}" presName="horz2" presStyleCnt="0"/>
      <dgm:spPr/>
    </dgm:pt>
    <dgm:pt modelId="{B3F2D0E1-DE9C-463D-ABAB-1A3635CD5708}" type="pres">
      <dgm:prSet presAssocID="{29432998-EA2D-43BA-888F-F38127B5CB40}" presName="horzSpace2" presStyleCnt="0"/>
      <dgm:spPr/>
    </dgm:pt>
    <dgm:pt modelId="{FD8B5A2C-091D-49A1-84AD-2736D3B0DF21}" type="pres">
      <dgm:prSet presAssocID="{29432998-EA2D-43BA-888F-F38127B5CB40}" presName="tx2" presStyleLbl="revTx" presStyleIdx="2" presStyleCnt="6"/>
      <dgm:spPr/>
    </dgm:pt>
    <dgm:pt modelId="{1CD7B0D3-7DE1-414E-95FD-AD45781D4C36}" type="pres">
      <dgm:prSet presAssocID="{29432998-EA2D-43BA-888F-F38127B5CB40}" presName="vert2" presStyleCnt="0"/>
      <dgm:spPr/>
    </dgm:pt>
    <dgm:pt modelId="{BFD05A6B-0251-433A-A787-AA770FF69FD4}" type="pres">
      <dgm:prSet presAssocID="{29432998-EA2D-43BA-888F-F38127B5CB40}" presName="thinLine2b" presStyleLbl="callout" presStyleIdx="1" presStyleCnt="5"/>
      <dgm:spPr/>
    </dgm:pt>
    <dgm:pt modelId="{76D82446-CCDA-40EC-88FC-CD4B63E2C8FB}" type="pres">
      <dgm:prSet presAssocID="{29432998-EA2D-43BA-888F-F38127B5CB40}" presName="vertSpace2b" presStyleCnt="0"/>
      <dgm:spPr/>
    </dgm:pt>
    <dgm:pt modelId="{9558D760-2769-43E5-B559-1D6F43D1AC35}" type="pres">
      <dgm:prSet presAssocID="{6574AA04-75D4-4F2B-BBE2-10FECD947A2A}" presName="horz2" presStyleCnt="0"/>
      <dgm:spPr/>
    </dgm:pt>
    <dgm:pt modelId="{EFFEBD44-10F1-4FC4-8D65-F07AD0774AD9}" type="pres">
      <dgm:prSet presAssocID="{6574AA04-75D4-4F2B-BBE2-10FECD947A2A}" presName="horzSpace2" presStyleCnt="0"/>
      <dgm:spPr/>
    </dgm:pt>
    <dgm:pt modelId="{8F498621-835F-4196-A062-143090F58053}" type="pres">
      <dgm:prSet presAssocID="{6574AA04-75D4-4F2B-BBE2-10FECD947A2A}" presName="tx2" presStyleLbl="revTx" presStyleIdx="3" presStyleCnt="6"/>
      <dgm:spPr/>
    </dgm:pt>
    <dgm:pt modelId="{19702C5D-07D1-4D14-B183-B34EE3819AAA}" type="pres">
      <dgm:prSet presAssocID="{6574AA04-75D4-4F2B-BBE2-10FECD947A2A}" presName="vert2" presStyleCnt="0"/>
      <dgm:spPr/>
    </dgm:pt>
    <dgm:pt modelId="{0819C5D8-D078-4152-A638-8FA085278CCA}" type="pres">
      <dgm:prSet presAssocID="{6574AA04-75D4-4F2B-BBE2-10FECD947A2A}" presName="thinLine2b" presStyleLbl="callout" presStyleIdx="2" presStyleCnt="5"/>
      <dgm:spPr/>
    </dgm:pt>
    <dgm:pt modelId="{4BCE443E-7589-47D4-9A57-6F0782647984}" type="pres">
      <dgm:prSet presAssocID="{6574AA04-75D4-4F2B-BBE2-10FECD947A2A}" presName="vertSpace2b" presStyleCnt="0"/>
      <dgm:spPr/>
    </dgm:pt>
    <dgm:pt modelId="{BF8DB4FE-E547-4BF7-B003-D51B811B41B0}" type="pres">
      <dgm:prSet presAssocID="{0E3A5AE6-EA66-4937-A5AC-B7EF22AFA96D}" presName="horz2" presStyleCnt="0"/>
      <dgm:spPr/>
    </dgm:pt>
    <dgm:pt modelId="{8190BDAF-5DEA-4447-92E5-CA165F1B1B39}" type="pres">
      <dgm:prSet presAssocID="{0E3A5AE6-EA66-4937-A5AC-B7EF22AFA96D}" presName="horzSpace2" presStyleCnt="0"/>
      <dgm:spPr/>
    </dgm:pt>
    <dgm:pt modelId="{87F4100A-0848-496C-AB76-24401BBF9641}" type="pres">
      <dgm:prSet presAssocID="{0E3A5AE6-EA66-4937-A5AC-B7EF22AFA96D}" presName="tx2" presStyleLbl="revTx" presStyleIdx="4" presStyleCnt="6"/>
      <dgm:spPr/>
    </dgm:pt>
    <dgm:pt modelId="{B6B5E194-1C11-44AF-9DB4-8671F572D0B4}" type="pres">
      <dgm:prSet presAssocID="{0E3A5AE6-EA66-4937-A5AC-B7EF22AFA96D}" presName="vert2" presStyleCnt="0"/>
      <dgm:spPr/>
    </dgm:pt>
    <dgm:pt modelId="{7A47D3ED-BBF8-4E07-BE6D-DE61A215880F}" type="pres">
      <dgm:prSet presAssocID="{0E3A5AE6-EA66-4937-A5AC-B7EF22AFA96D}" presName="thinLine2b" presStyleLbl="callout" presStyleIdx="3" presStyleCnt="5"/>
      <dgm:spPr/>
    </dgm:pt>
    <dgm:pt modelId="{833EB28E-1C87-4B70-9CA4-1C99EAD07E76}" type="pres">
      <dgm:prSet presAssocID="{0E3A5AE6-EA66-4937-A5AC-B7EF22AFA96D}" presName="vertSpace2b" presStyleCnt="0"/>
      <dgm:spPr/>
    </dgm:pt>
    <dgm:pt modelId="{FED5511E-B497-4B8B-B6B3-DB09CE9638BE}" type="pres">
      <dgm:prSet presAssocID="{3D38FAD3-568F-4C25-A797-BE3E42113408}" presName="horz2" presStyleCnt="0"/>
      <dgm:spPr/>
    </dgm:pt>
    <dgm:pt modelId="{0A1C6992-4D95-4848-90AA-B39BD001DD40}" type="pres">
      <dgm:prSet presAssocID="{3D38FAD3-568F-4C25-A797-BE3E42113408}" presName="horzSpace2" presStyleCnt="0"/>
      <dgm:spPr/>
    </dgm:pt>
    <dgm:pt modelId="{1A3B8108-571F-496D-A43F-4172A96DC996}" type="pres">
      <dgm:prSet presAssocID="{3D38FAD3-568F-4C25-A797-BE3E42113408}" presName="tx2" presStyleLbl="revTx" presStyleIdx="5" presStyleCnt="6"/>
      <dgm:spPr/>
    </dgm:pt>
    <dgm:pt modelId="{5E0E8F39-2457-47E5-ADEB-802BA095F0E7}" type="pres">
      <dgm:prSet presAssocID="{3D38FAD3-568F-4C25-A797-BE3E42113408}" presName="vert2" presStyleCnt="0"/>
      <dgm:spPr/>
    </dgm:pt>
    <dgm:pt modelId="{069965AC-A23D-4274-9EC4-0887A1880105}" type="pres">
      <dgm:prSet presAssocID="{3D38FAD3-568F-4C25-A797-BE3E42113408}" presName="thinLine2b" presStyleLbl="callout" presStyleIdx="4" presStyleCnt="5"/>
      <dgm:spPr/>
    </dgm:pt>
    <dgm:pt modelId="{68A543F2-59CF-4D28-BE7A-423F3DC0500F}" type="pres">
      <dgm:prSet presAssocID="{3D38FAD3-568F-4C25-A797-BE3E42113408}" presName="vertSpace2b" presStyleCnt="0"/>
      <dgm:spPr/>
    </dgm:pt>
  </dgm:ptLst>
  <dgm:cxnLst>
    <dgm:cxn modelId="{010E6000-1682-4B49-9E39-8C89DD2C1157}" type="presOf" srcId="{E89BD15C-BFFA-4CDF-A3EB-C7C1D34BB5B4}" destId="{07CC63D1-BE0E-42D6-AB5B-685FE38B2A04}" srcOrd="0" destOrd="0" presId="urn:microsoft.com/office/officeart/2008/layout/LinedList"/>
    <dgm:cxn modelId="{51A95808-E209-4F0D-A02D-2D8BD1FF82C6}" type="presOf" srcId="{9A9CF4BE-0B0C-445B-8180-4292C27903F7}" destId="{9DD16BDE-7D3F-475D-89ED-A10AD8336A48}" srcOrd="0" destOrd="0" presId="urn:microsoft.com/office/officeart/2008/layout/LinedList"/>
    <dgm:cxn modelId="{979DC00E-9B4B-496E-957E-7E34C675BB94}" type="presOf" srcId="{0E3A5AE6-EA66-4937-A5AC-B7EF22AFA96D}" destId="{87F4100A-0848-496C-AB76-24401BBF9641}" srcOrd="0" destOrd="0" presId="urn:microsoft.com/office/officeart/2008/layout/LinedList"/>
    <dgm:cxn modelId="{02BE8429-7324-46C6-9DB0-97A5268BBF81}" srcId="{8AC9772E-1931-4A94-9BBF-963202080C7D}" destId="{29432998-EA2D-43BA-888F-F38127B5CB40}" srcOrd="1" destOrd="0" parTransId="{C5E5EE22-6198-4D6C-822B-6D9D2F8D2249}" sibTransId="{B76BFB2A-430E-42A1-BBD9-FDAE7DA39955}"/>
    <dgm:cxn modelId="{D4B28734-EEE1-4C4A-A127-4C716BF87F3F}" type="presOf" srcId="{8AC9772E-1931-4A94-9BBF-963202080C7D}" destId="{082EC025-2D05-4288-86C8-29C468E4DAE9}" srcOrd="0" destOrd="0" presId="urn:microsoft.com/office/officeart/2008/layout/LinedList"/>
    <dgm:cxn modelId="{85860A3E-FA4A-4DA5-A249-A86EF112C1FB}" type="presOf" srcId="{29432998-EA2D-43BA-888F-F38127B5CB40}" destId="{FD8B5A2C-091D-49A1-84AD-2736D3B0DF21}" srcOrd="0" destOrd="0" presId="urn:microsoft.com/office/officeart/2008/layout/LinedList"/>
    <dgm:cxn modelId="{4D747040-BB56-4324-A10C-02F51FDACCF1}" type="presOf" srcId="{6574AA04-75D4-4F2B-BBE2-10FECD947A2A}" destId="{8F498621-835F-4196-A062-143090F58053}" srcOrd="0" destOrd="0" presId="urn:microsoft.com/office/officeart/2008/layout/LinedList"/>
    <dgm:cxn modelId="{BFC56E67-7830-4D48-87DE-E66ADE182308}" srcId="{8AC9772E-1931-4A94-9BBF-963202080C7D}" destId="{6574AA04-75D4-4F2B-BBE2-10FECD947A2A}" srcOrd="2" destOrd="0" parTransId="{DD13D8F9-BB37-4E53-BE02-2DE0BD8D5194}" sibTransId="{CF1D2B9A-BC25-4525-97B0-D3FEF669D069}"/>
    <dgm:cxn modelId="{6B7A6578-8D0B-4643-A26B-DB70FF793E03}" type="presOf" srcId="{3D38FAD3-568F-4C25-A797-BE3E42113408}" destId="{1A3B8108-571F-496D-A43F-4172A96DC996}" srcOrd="0" destOrd="0" presId="urn:microsoft.com/office/officeart/2008/layout/LinedList"/>
    <dgm:cxn modelId="{D7FC867C-90C2-43C9-AAA3-396747C2684E}" srcId="{8AC9772E-1931-4A94-9BBF-963202080C7D}" destId="{0E3A5AE6-EA66-4937-A5AC-B7EF22AFA96D}" srcOrd="3" destOrd="0" parTransId="{DA431B0A-3862-401D-BFDF-5F46953461CB}" sibTransId="{1ED6C088-1B54-4E60-888C-F664693B26BE}"/>
    <dgm:cxn modelId="{0DA17CA4-B190-4EEF-9825-0D9FA3F39773}" srcId="{9A9CF4BE-0B0C-445B-8180-4292C27903F7}" destId="{8AC9772E-1931-4A94-9BBF-963202080C7D}" srcOrd="0" destOrd="0" parTransId="{546D8D4B-BF5F-4656-A7E0-E6BDCF4747D7}" sibTransId="{73453229-8005-4A8A-99BA-31654D1B110B}"/>
    <dgm:cxn modelId="{132816C4-E249-41C7-B966-50DFF6D0480D}" srcId="{8AC9772E-1931-4A94-9BBF-963202080C7D}" destId="{3D38FAD3-568F-4C25-A797-BE3E42113408}" srcOrd="4" destOrd="0" parTransId="{859F419C-2A37-4E7E-969D-F4371E7D322C}" sibTransId="{E09B302F-D42F-483B-9F0D-AC6670E89E5E}"/>
    <dgm:cxn modelId="{E5B8B3C7-8728-4F47-A7D8-84515BA5B296}" srcId="{8AC9772E-1931-4A94-9BBF-963202080C7D}" destId="{E89BD15C-BFFA-4CDF-A3EB-C7C1D34BB5B4}" srcOrd="0" destOrd="0" parTransId="{D017EC56-1745-4750-BCB0-CFF33072DCB0}" sibTransId="{B570939D-FB56-4D91-8776-19015714E25E}"/>
    <dgm:cxn modelId="{AC76F344-C496-4CBF-8D81-83ED1C2A58F3}" type="presParOf" srcId="{9DD16BDE-7D3F-475D-89ED-A10AD8336A48}" destId="{754479C3-5DFF-44D1-8583-70CC41FEFDAB}" srcOrd="0" destOrd="0" presId="urn:microsoft.com/office/officeart/2008/layout/LinedList"/>
    <dgm:cxn modelId="{C49B3DEE-463B-4075-8D46-04E053B96EF8}" type="presParOf" srcId="{9DD16BDE-7D3F-475D-89ED-A10AD8336A48}" destId="{95CDB52F-A5D2-4B54-91B2-2EE25EC75575}" srcOrd="1" destOrd="0" presId="urn:microsoft.com/office/officeart/2008/layout/LinedList"/>
    <dgm:cxn modelId="{D624333F-E6E5-4231-909A-97B77A9E2189}" type="presParOf" srcId="{95CDB52F-A5D2-4B54-91B2-2EE25EC75575}" destId="{082EC025-2D05-4288-86C8-29C468E4DAE9}" srcOrd="0" destOrd="0" presId="urn:microsoft.com/office/officeart/2008/layout/LinedList"/>
    <dgm:cxn modelId="{443DEAE3-B447-4B9A-965D-AC775A81A0F0}" type="presParOf" srcId="{95CDB52F-A5D2-4B54-91B2-2EE25EC75575}" destId="{145C2A6D-223E-47E8-AA3B-C28D3953D0F9}" srcOrd="1" destOrd="0" presId="urn:microsoft.com/office/officeart/2008/layout/LinedList"/>
    <dgm:cxn modelId="{7569E3F8-4B73-4D99-87C4-C92659DEE362}" type="presParOf" srcId="{145C2A6D-223E-47E8-AA3B-C28D3953D0F9}" destId="{899B701E-9F93-4005-96C2-0BA4181BADD9}" srcOrd="0" destOrd="0" presId="urn:microsoft.com/office/officeart/2008/layout/LinedList"/>
    <dgm:cxn modelId="{31943EFB-C51F-4A9D-BCEB-8A637813CFA3}" type="presParOf" srcId="{145C2A6D-223E-47E8-AA3B-C28D3953D0F9}" destId="{BBA940CF-9287-4F37-9D26-CB664BD91B14}" srcOrd="1" destOrd="0" presId="urn:microsoft.com/office/officeart/2008/layout/LinedList"/>
    <dgm:cxn modelId="{C89D126B-D6AD-4543-A3B2-7DB73C236542}" type="presParOf" srcId="{BBA940CF-9287-4F37-9D26-CB664BD91B14}" destId="{0862B4E7-FDAC-4900-BD0B-352A3C722D9D}" srcOrd="0" destOrd="0" presId="urn:microsoft.com/office/officeart/2008/layout/LinedList"/>
    <dgm:cxn modelId="{1910B3A4-0FB9-41BC-876A-D6BFD615CB47}" type="presParOf" srcId="{BBA940CF-9287-4F37-9D26-CB664BD91B14}" destId="{07CC63D1-BE0E-42D6-AB5B-685FE38B2A04}" srcOrd="1" destOrd="0" presId="urn:microsoft.com/office/officeart/2008/layout/LinedList"/>
    <dgm:cxn modelId="{CB53C66C-4FCB-4D22-AB5C-9481D3CB26EC}" type="presParOf" srcId="{BBA940CF-9287-4F37-9D26-CB664BD91B14}" destId="{D75E189D-0D79-4033-AAA4-D187D4BE7568}" srcOrd="2" destOrd="0" presId="urn:microsoft.com/office/officeart/2008/layout/LinedList"/>
    <dgm:cxn modelId="{D0AC6980-69FA-4895-BA4D-7BD16528ED05}" type="presParOf" srcId="{145C2A6D-223E-47E8-AA3B-C28D3953D0F9}" destId="{3ABB3592-8171-4C77-B1D9-813A72D5BCFA}" srcOrd="2" destOrd="0" presId="urn:microsoft.com/office/officeart/2008/layout/LinedList"/>
    <dgm:cxn modelId="{7D346E32-9ED4-45B6-AE7D-0EF0942A9D92}" type="presParOf" srcId="{145C2A6D-223E-47E8-AA3B-C28D3953D0F9}" destId="{C3CDB92E-1E7E-46B3-A9B5-FD74643E8CA4}" srcOrd="3" destOrd="0" presId="urn:microsoft.com/office/officeart/2008/layout/LinedList"/>
    <dgm:cxn modelId="{9EBDD1A8-9DAD-48FB-836F-F9568674CB89}" type="presParOf" srcId="{145C2A6D-223E-47E8-AA3B-C28D3953D0F9}" destId="{6B98FDAB-5087-408B-BC7B-001CA17CF369}" srcOrd="4" destOrd="0" presId="urn:microsoft.com/office/officeart/2008/layout/LinedList"/>
    <dgm:cxn modelId="{C65D0B95-7C97-45C6-A7F4-0902FB010942}" type="presParOf" srcId="{6B98FDAB-5087-408B-BC7B-001CA17CF369}" destId="{B3F2D0E1-DE9C-463D-ABAB-1A3635CD5708}" srcOrd="0" destOrd="0" presId="urn:microsoft.com/office/officeart/2008/layout/LinedList"/>
    <dgm:cxn modelId="{ECB0686A-A016-4F90-B0A0-376EC6319F0B}" type="presParOf" srcId="{6B98FDAB-5087-408B-BC7B-001CA17CF369}" destId="{FD8B5A2C-091D-49A1-84AD-2736D3B0DF21}" srcOrd="1" destOrd="0" presId="urn:microsoft.com/office/officeart/2008/layout/LinedList"/>
    <dgm:cxn modelId="{E61525F4-442E-4241-9FCD-48680ECFE170}" type="presParOf" srcId="{6B98FDAB-5087-408B-BC7B-001CA17CF369}" destId="{1CD7B0D3-7DE1-414E-95FD-AD45781D4C36}" srcOrd="2" destOrd="0" presId="urn:microsoft.com/office/officeart/2008/layout/LinedList"/>
    <dgm:cxn modelId="{F38515D2-02E3-45F8-9341-D92B3A8D4822}" type="presParOf" srcId="{145C2A6D-223E-47E8-AA3B-C28D3953D0F9}" destId="{BFD05A6B-0251-433A-A787-AA770FF69FD4}" srcOrd="5" destOrd="0" presId="urn:microsoft.com/office/officeart/2008/layout/LinedList"/>
    <dgm:cxn modelId="{0EC52901-A6D4-46F9-9B48-FC596EF6CC99}" type="presParOf" srcId="{145C2A6D-223E-47E8-AA3B-C28D3953D0F9}" destId="{76D82446-CCDA-40EC-88FC-CD4B63E2C8FB}" srcOrd="6" destOrd="0" presId="urn:microsoft.com/office/officeart/2008/layout/LinedList"/>
    <dgm:cxn modelId="{B0B26CCD-70EF-4ED9-962C-BADD27B94187}" type="presParOf" srcId="{145C2A6D-223E-47E8-AA3B-C28D3953D0F9}" destId="{9558D760-2769-43E5-B559-1D6F43D1AC35}" srcOrd="7" destOrd="0" presId="urn:microsoft.com/office/officeart/2008/layout/LinedList"/>
    <dgm:cxn modelId="{42D76CFD-F848-4EC5-BAD7-04A149754D7C}" type="presParOf" srcId="{9558D760-2769-43E5-B559-1D6F43D1AC35}" destId="{EFFEBD44-10F1-4FC4-8D65-F07AD0774AD9}" srcOrd="0" destOrd="0" presId="urn:microsoft.com/office/officeart/2008/layout/LinedList"/>
    <dgm:cxn modelId="{16D7C26C-AA12-4DFF-9B95-A0D6FF054AC9}" type="presParOf" srcId="{9558D760-2769-43E5-B559-1D6F43D1AC35}" destId="{8F498621-835F-4196-A062-143090F58053}" srcOrd="1" destOrd="0" presId="urn:microsoft.com/office/officeart/2008/layout/LinedList"/>
    <dgm:cxn modelId="{4E3CBBCC-6D60-494F-AD90-F279B7B9BC16}" type="presParOf" srcId="{9558D760-2769-43E5-B559-1D6F43D1AC35}" destId="{19702C5D-07D1-4D14-B183-B34EE3819AAA}" srcOrd="2" destOrd="0" presId="urn:microsoft.com/office/officeart/2008/layout/LinedList"/>
    <dgm:cxn modelId="{14B003D0-23A3-4DD8-9C10-D68922C66E5B}" type="presParOf" srcId="{145C2A6D-223E-47E8-AA3B-C28D3953D0F9}" destId="{0819C5D8-D078-4152-A638-8FA085278CCA}" srcOrd="8" destOrd="0" presId="urn:microsoft.com/office/officeart/2008/layout/LinedList"/>
    <dgm:cxn modelId="{994603CA-7B66-4EA9-85E0-DA98756F8AB6}" type="presParOf" srcId="{145C2A6D-223E-47E8-AA3B-C28D3953D0F9}" destId="{4BCE443E-7589-47D4-9A57-6F0782647984}" srcOrd="9" destOrd="0" presId="urn:microsoft.com/office/officeart/2008/layout/LinedList"/>
    <dgm:cxn modelId="{24DFB49C-BB7B-4B97-A711-E7EAFF3F5E63}" type="presParOf" srcId="{145C2A6D-223E-47E8-AA3B-C28D3953D0F9}" destId="{BF8DB4FE-E547-4BF7-B003-D51B811B41B0}" srcOrd="10" destOrd="0" presId="urn:microsoft.com/office/officeart/2008/layout/LinedList"/>
    <dgm:cxn modelId="{E24583D5-576F-4B64-BEFE-468765F5D584}" type="presParOf" srcId="{BF8DB4FE-E547-4BF7-B003-D51B811B41B0}" destId="{8190BDAF-5DEA-4447-92E5-CA165F1B1B39}" srcOrd="0" destOrd="0" presId="urn:microsoft.com/office/officeart/2008/layout/LinedList"/>
    <dgm:cxn modelId="{397A01DA-2D40-4AE7-9258-C20E04DC1644}" type="presParOf" srcId="{BF8DB4FE-E547-4BF7-B003-D51B811B41B0}" destId="{87F4100A-0848-496C-AB76-24401BBF9641}" srcOrd="1" destOrd="0" presId="urn:microsoft.com/office/officeart/2008/layout/LinedList"/>
    <dgm:cxn modelId="{3DE29CD9-3A79-41DA-92A9-23904E8E7323}" type="presParOf" srcId="{BF8DB4FE-E547-4BF7-B003-D51B811B41B0}" destId="{B6B5E194-1C11-44AF-9DB4-8671F572D0B4}" srcOrd="2" destOrd="0" presId="urn:microsoft.com/office/officeart/2008/layout/LinedList"/>
    <dgm:cxn modelId="{501B42E1-4FC5-4DD6-9805-1F19C2DE31D3}" type="presParOf" srcId="{145C2A6D-223E-47E8-AA3B-C28D3953D0F9}" destId="{7A47D3ED-BBF8-4E07-BE6D-DE61A215880F}" srcOrd="11" destOrd="0" presId="urn:microsoft.com/office/officeart/2008/layout/LinedList"/>
    <dgm:cxn modelId="{41EE5D56-CC04-4E63-8015-F57660D1BF6F}" type="presParOf" srcId="{145C2A6D-223E-47E8-AA3B-C28D3953D0F9}" destId="{833EB28E-1C87-4B70-9CA4-1C99EAD07E76}" srcOrd="12" destOrd="0" presId="urn:microsoft.com/office/officeart/2008/layout/LinedList"/>
    <dgm:cxn modelId="{5D0A2BFF-192E-4EBF-9223-22B4DBBC3E7B}" type="presParOf" srcId="{145C2A6D-223E-47E8-AA3B-C28D3953D0F9}" destId="{FED5511E-B497-4B8B-B6B3-DB09CE9638BE}" srcOrd="13" destOrd="0" presId="urn:microsoft.com/office/officeart/2008/layout/LinedList"/>
    <dgm:cxn modelId="{A7661008-236B-431B-AA75-0AE8C853E6AD}" type="presParOf" srcId="{FED5511E-B497-4B8B-B6B3-DB09CE9638BE}" destId="{0A1C6992-4D95-4848-90AA-B39BD001DD40}" srcOrd="0" destOrd="0" presId="urn:microsoft.com/office/officeart/2008/layout/LinedList"/>
    <dgm:cxn modelId="{C4DDE0EE-A487-4CF2-A166-696E0CA39DA9}" type="presParOf" srcId="{FED5511E-B497-4B8B-B6B3-DB09CE9638BE}" destId="{1A3B8108-571F-496D-A43F-4172A96DC996}" srcOrd="1" destOrd="0" presId="urn:microsoft.com/office/officeart/2008/layout/LinedList"/>
    <dgm:cxn modelId="{57F9B175-6748-40D2-9049-591550EDDEBE}" type="presParOf" srcId="{FED5511E-B497-4B8B-B6B3-DB09CE9638BE}" destId="{5E0E8F39-2457-47E5-ADEB-802BA095F0E7}" srcOrd="2" destOrd="0" presId="urn:microsoft.com/office/officeart/2008/layout/LinedList"/>
    <dgm:cxn modelId="{BC407205-D6DF-449B-9459-EA1BB4983816}" type="presParOf" srcId="{145C2A6D-223E-47E8-AA3B-C28D3953D0F9}" destId="{069965AC-A23D-4274-9EC4-0887A1880105}" srcOrd="14" destOrd="0" presId="urn:microsoft.com/office/officeart/2008/layout/LinedList"/>
    <dgm:cxn modelId="{B56BDCCB-3090-45D6-930E-A8024C873766}" type="presParOf" srcId="{145C2A6D-223E-47E8-AA3B-C28D3953D0F9}" destId="{68A543F2-59CF-4D28-BE7A-423F3DC0500F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BB0697C-8B3D-4635-BA09-FB26CAA5A96B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GB"/>
        </a:p>
      </dgm:t>
    </dgm:pt>
    <dgm:pt modelId="{8D477593-4DCB-462E-BAFD-99F4C5829F52}">
      <dgm:prSet/>
      <dgm:spPr/>
      <dgm:t>
        <a:bodyPr/>
        <a:lstStyle/>
        <a:p>
          <a:r>
            <a:rPr lang="en-GB"/>
            <a:t>Role of Bank of Ghana as Regulator of the Banking System</a:t>
          </a:r>
          <a:endParaRPr lang="en-US"/>
        </a:p>
      </dgm:t>
    </dgm:pt>
    <dgm:pt modelId="{77142A36-2F3C-460F-8447-861BACD30B68}" type="parTrans" cxnId="{C6A42843-298C-4313-8B22-1CAD4FA43579}">
      <dgm:prSet/>
      <dgm:spPr/>
      <dgm:t>
        <a:bodyPr/>
        <a:lstStyle/>
        <a:p>
          <a:endParaRPr lang="en-GB"/>
        </a:p>
      </dgm:t>
    </dgm:pt>
    <dgm:pt modelId="{C08A4EA1-89F9-4CDD-A18B-31A7D39CBB44}" type="sibTrans" cxnId="{C6A42843-298C-4313-8B22-1CAD4FA43579}">
      <dgm:prSet/>
      <dgm:spPr/>
      <dgm:t>
        <a:bodyPr/>
        <a:lstStyle/>
        <a:p>
          <a:endParaRPr lang="en-GB"/>
        </a:p>
      </dgm:t>
    </dgm:pt>
    <dgm:pt modelId="{E041B500-2989-4B93-A971-0A016A3D5244}">
      <dgm:prSet/>
      <dgm:spPr/>
      <dgm:t>
        <a:bodyPr/>
        <a:lstStyle/>
        <a:p>
          <a:r>
            <a:rPr lang="en-GB"/>
            <a:t>Ensure that the funds of depositors are safe</a:t>
          </a:r>
          <a:endParaRPr lang="en-US"/>
        </a:p>
      </dgm:t>
    </dgm:pt>
    <dgm:pt modelId="{029E7CD4-A499-4278-868F-095301D8E2EF}" type="parTrans" cxnId="{B24ECCBE-7FEC-4430-AADE-5A0E02E81431}">
      <dgm:prSet/>
      <dgm:spPr/>
      <dgm:t>
        <a:bodyPr/>
        <a:lstStyle/>
        <a:p>
          <a:endParaRPr lang="en-GB"/>
        </a:p>
      </dgm:t>
    </dgm:pt>
    <dgm:pt modelId="{8D30C2B4-5C2A-4B8F-8B33-D034B537F198}" type="sibTrans" cxnId="{B24ECCBE-7FEC-4430-AADE-5A0E02E81431}">
      <dgm:prSet/>
      <dgm:spPr/>
      <dgm:t>
        <a:bodyPr/>
        <a:lstStyle/>
        <a:p>
          <a:endParaRPr lang="en-GB"/>
        </a:p>
      </dgm:t>
    </dgm:pt>
    <dgm:pt modelId="{59BAD84F-2F6A-43BA-A0F0-BFD5086B3982}">
      <dgm:prSet/>
      <dgm:spPr/>
      <dgm:t>
        <a:bodyPr/>
        <a:lstStyle/>
        <a:p>
          <a:r>
            <a:rPr lang="en-GB"/>
            <a:t>Ensure that banks remain solvent and profitable, with quality assets and adequate liquidity</a:t>
          </a:r>
          <a:endParaRPr lang="en-US"/>
        </a:p>
      </dgm:t>
    </dgm:pt>
    <dgm:pt modelId="{C2DA54E9-202D-49F4-B3E4-DF77590BA0D5}" type="parTrans" cxnId="{4F99AEE0-56B2-4D4F-9010-916572078BD7}">
      <dgm:prSet/>
      <dgm:spPr/>
      <dgm:t>
        <a:bodyPr/>
        <a:lstStyle/>
        <a:p>
          <a:endParaRPr lang="en-GB"/>
        </a:p>
      </dgm:t>
    </dgm:pt>
    <dgm:pt modelId="{68BFB1EE-86B0-47F3-8C81-609AD391D15D}" type="sibTrans" cxnId="{4F99AEE0-56B2-4D4F-9010-916572078BD7}">
      <dgm:prSet/>
      <dgm:spPr/>
      <dgm:t>
        <a:bodyPr/>
        <a:lstStyle/>
        <a:p>
          <a:endParaRPr lang="en-GB"/>
        </a:p>
      </dgm:t>
    </dgm:pt>
    <dgm:pt modelId="{BE34D2D4-7E64-48D0-B21E-F36C745ACF38}">
      <dgm:prSet/>
      <dgm:spPr/>
      <dgm:t>
        <a:bodyPr/>
        <a:lstStyle/>
        <a:p>
          <a:r>
            <a:rPr lang="en-GB"/>
            <a:t>Enforce regulations relating to banking and credit</a:t>
          </a:r>
          <a:endParaRPr lang="en-US"/>
        </a:p>
      </dgm:t>
    </dgm:pt>
    <dgm:pt modelId="{3A3F271C-C89D-47FB-A770-2C437574E68A}" type="parTrans" cxnId="{DCF5FC1B-6083-4320-8706-2EAEF550D940}">
      <dgm:prSet/>
      <dgm:spPr/>
      <dgm:t>
        <a:bodyPr/>
        <a:lstStyle/>
        <a:p>
          <a:endParaRPr lang="en-GB"/>
        </a:p>
      </dgm:t>
    </dgm:pt>
    <dgm:pt modelId="{F1E3EF1A-1F89-418D-9AA1-F7A74E68A67B}" type="sibTrans" cxnId="{DCF5FC1B-6083-4320-8706-2EAEF550D940}">
      <dgm:prSet/>
      <dgm:spPr/>
      <dgm:t>
        <a:bodyPr/>
        <a:lstStyle/>
        <a:p>
          <a:endParaRPr lang="en-GB"/>
        </a:p>
      </dgm:t>
    </dgm:pt>
    <dgm:pt modelId="{BC1216D4-EEC5-4B80-8D56-EDEDED509EBD}">
      <dgm:prSet/>
      <dgm:spPr/>
      <dgm:t>
        <a:bodyPr/>
        <a:lstStyle/>
        <a:p>
          <a:r>
            <a:rPr lang="en-GB"/>
            <a:t>Ensure that there is fair competition among bankers</a:t>
          </a:r>
          <a:endParaRPr lang="en-US"/>
        </a:p>
      </dgm:t>
    </dgm:pt>
    <dgm:pt modelId="{FF301762-528D-47AF-AD86-0B6AD73579A6}" type="parTrans" cxnId="{8E997D8A-1E77-4BED-AC2A-6075579FAA0C}">
      <dgm:prSet/>
      <dgm:spPr/>
      <dgm:t>
        <a:bodyPr/>
        <a:lstStyle/>
        <a:p>
          <a:endParaRPr lang="en-GB"/>
        </a:p>
      </dgm:t>
    </dgm:pt>
    <dgm:pt modelId="{A2DE3626-3C39-4A27-8696-CC2A792136CC}" type="sibTrans" cxnId="{8E997D8A-1E77-4BED-AC2A-6075579FAA0C}">
      <dgm:prSet/>
      <dgm:spPr/>
      <dgm:t>
        <a:bodyPr/>
        <a:lstStyle/>
        <a:p>
          <a:endParaRPr lang="en-GB"/>
        </a:p>
      </dgm:t>
    </dgm:pt>
    <dgm:pt modelId="{A09C1CDA-3B0F-4575-AD67-A72F301DB021}">
      <dgm:prSet/>
      <dgm:spPr/>
      <dgm:t>
        <a:bodyPr/>
        <a:lstStyle/>
        <a:p>
          <a:r>
            <a:rPr lang="en-GB"/>
            <a:t>Ensure that an efficient system of payments is maintained</a:t>
          </a:r>
          <a:endParaRPr lang="en-US"/>
        </a:p>
      </dgm:t>
    </dgm:pt>
    <dgm:pt modelId="{2CD9A655-E0D9-4CB1-B94C-E62F5504417B}" type="parTrans" cxnId="{EDB6F27C-3335-47FD-9939-F8B072C80B41}">
      <dgm:prSet/>
      <dgm:spPr/>
      <dgm:t>
        <a:bodyPr/>
        <a:lstStyle/>
        <a:p>
          <a:endParaRPr lang="en-GB"/>
        </a:p>
      </dgm:t>
    </dgm:pt>
    <dgm:pt modelId="{38FB5432-AD6C-46D0-8378-2B516929F04C}" type="sibTrans" cxnId="{EDB6F27C-3335-47FD-9939-F8B072C80B41}">
      <dgm:prSet/>
      <dgm:spPr/>
      <dgm:t>
        <a:bodyPr/>
        <a:lstStyle/>
        <a:p>
          <a:endParaRPr lang="en-GB"/>
        </a:p>
      </dgm:t>
    </dgm:pt>
    <dgm:pt modelId="{40F25CB2-7CE5-46F4-8C46-37FF5B542506}" type="pres">
      <dgm:prSet presAssocID="{ABB0697C-8B3D-4635-BA09-FB26CAA5A96B}" presName="Name0" presStyleCnt="0">
        <dgm:presLayoutVars>
          <dgm:dir/>
          <dgm:animLvl val="lvl"/>
          <dgm:resizeHandles val="exact"/>
        </dgm:presLayoutVars>
      </dgm:prSet>
      <dgm:spPr/>
    </dgm:pt>
    <dgm:pt modelId="{436B33C2-3878-4B47-8E88-8DEC2A2EA9B2}" type="pres">
      <dgm:prSet presAssocID="{8D477593-4DCB-462E-BAFD-99F4C5829F52}" presName="composite" presStyleCnt="0"/>
      <dgm:spPr/>
    </dgm:pt>
    <dgm:pt modelId="{3ECA2F99-6CBB-420C-8226-087F00B7DAE2}" type="pres">
      <dgm:prSet presAssocID="{8D477593-4DCB-462E-BAFD-99F4C5829F5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13967A4-CAAA-4004-B65A-5D5D830C035D}" type="pres">
      <dgm:prSet presAssocID="{8D477593-4DCB-462E-BAFD-99F4C5829F5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0718717-701E-4F6F-B797-368E9529DDB6}" type="presOf" srcId="{E041B500-2989-4B93-A971-0A016A3D5244}" destId="{E13967A4-CAAA-4004-B65A-5D5D830C035D}" srcOrd="0" destOrd="0" presId="urn:microsoft.com/office/officeart/2005/8/layout/hList1"/>
    <dgm:cxn modelId="{DCF5FC1B-6083-4320-8706-2EAEF550D940}" srcId="{8D477593-4DCB-462E-BAFD-99F4C5829F52}" destId="{BE34D2D4-7E64-48D0-B21E-F36C745ACF38}" srcOrd="2" destOrd="0" parTransId="{3A3F271C-C89D-47FB-A770-2C437574E68A}" sibTransId="{F1E3EF1A-1F89-418D-9AA1-F7A74E68A67B}"/>
    <dgm:cxn modelId="{FECB8130-2396-4E3F-B196-9ABD749BC122}" type="presOf" srcId="{59BAD84F-2F6A-43BA-A0F0-BFD5086B3982}" destId="{E13967A4-CAAA-4004-B65A-5D5D830C035D}" srcOrd="0" destOrd="1" presId="urn:microsoft.com/office/officeart/2005/8/layout/hList1"/>
    <dgm:cxn modelId="{C6A42843-298C-4313-8B22-1CAD4FA43579}" srcId="{ABB0697C-8B3D-4635-BA09-FB26CAA5A96B}" destId="{8D477593-4DCB-462E-BAFD-99F4C5829F52}" srcOrd="0" destOrd="0" parTransId="{77142A36-2F3C-460F-8447-861BACD30B68}" sibTransId="{C08A4EA1-89F9-4CDD-A18B-31A7D39CBB44}"/>
    <dgm:cxn modelId="{EDB6F27C-3335-47FD-9939-F8B072C80B41}" srcId="{8D477593-4DCB-462E-BAFD-99F4C5829F52}" destId="{A09C1CDA-3B0F-4575-AD67-A72F301DB021}" srcOrd="4" destOrd="0" parTransId="{2CD9A655-E0D9-4CB1-B94C-E62F5504417B}" sibTransId="{38FB5432-AD6C-46D0-8378-2B516929F04C}"/>
    <dgm:cxn modelId="{8B078587-5536-4B5C-96E7-6F876AC352C7}" type="presOf" srcId="{BE34D2D4-7E64-48D0-B21E-F36C745ACF38}" destId="{E13967A4-CAAA-4004-B65A-5D5D830C035D}" srcOrd="0" destOrd="2" presId="urn:microsoft.com/office/officeart/2005/8/layout/hList1"/>
    <dgm:cxn modelId="{8E997D8A-1E77-4BED-AC2A-6075579FAA0C}" srcId="{8D477593-4DCB-462E-BAFD-99F4C5829F52}" destId="{BC1216D4-EEC5-4B80-8D56-EDEDED509EBD}" srcOrd="3" destOrd="0" parTransId="{FF301762-528D-47AF-AD86-0B6AD73579A6}" sibTransId="{A2DE3626-3C39-4A27-8696-CC2A792136CC}"/>
    <dgm:cxn modelId="{897E5193-9FB0-4A81-A532-1AEBB2CE279B}" type="presOf" srcId="{ABB0697C-8B3D-4635-BA09-FB26CAA5A96B}" destId="{40F25CB2-7CE5-46F4-8C46-37FF5B542506}" srcOrd="0" destOrd="0" presId="urn:microsoft.com/office/officeart/2005/8/layout/hList1"/>
    <dgm:cxn modelId="{BC56039F-0D1B-4BA0-8C97-50ADD3BE3932}" type="presOf" srcId="{8D477593-4DCB-462E-BAFD-99F4C5829F52}" destId="{3ECA2F99-6CBB-420C-8226-087F00B7DAE2}" srcOrd="0" destOrd="0" presId="urn:microsoft.com/office/officeart/2005/8/layout/hList1"/>
    <dgm:cxn modelId="{B24ECCBE-7FEC-4430-AADE-5A0E02E81431}" srcId="{8D477593-4DCB-462E-BAFD-99F4C5829F52}" destId="{E041B500-2989-4B93-A971-0A016A3D5244}" srcOrd="0" destOrd="0" parTransId="{029E7CD4-A499-4278-868F-095301D8E2EF}" sibTransId="{8D30C2B4-5C2A-4B8F-8B33-D034B537F198}"/>
    <dgm:cxn modelId="{962F1AD6-507A-4564-A632-82DE0E04C690}" type="presOf" srcId="{BC1216D4-EEC5-4B80-8D56-EDEDED509EBD}" destId="{E13967A4-CAAA-4004-B65A-5D5D830C035D}" srcOrd="0" destOrd="3" presId="urn:microsoft.com/office/officeart/2005/8/layout/hList1"/>
    <dgm:cxn modelId="{4F99AEE0-56B2-4D4F-9010-916572078BD7}" srcId="{8D477593-4DCB-462E-BAFD-99F4C5829F52}" destId="{59BAD84F-2F6A-43BA-A0F0-BFD5086B3982}" srcOrd="1" destOrd="0" parTransId="{C2DA54E9-202D-49F4-B3E4-DF77590BA0D5}" sibTransId="{68BFB1EE-86B0-47F3-8C81-609AD391D15D}"/>
    <dgm:cxn modelId="{456E5EF3-1C20-4F98-8EC2-07D8FFDB2E10}" type="presOf" srcId="{A09C1CDA-3B0F-4575-AD67-A72F301DB021}" destId="{E13967A4-CAAA-4004-B65A-5D5D830C035D}" srcOrd="0" destOrd="4" presId="urn:microsoft.com/office/officeart/2005/8/layout/hList1"/>
    <dgm:cxn modelId="{A5E4164A-887A-4194-B690-4FCFE1A0C063}" type="presParOf" srcId="{40F25CB2-7CE5-46F4-8C46-37FF5B542506}" destId="{436B33C2-3878-4B47-8E88-8DEC2A2EA9B2}" srcOrd="0" destOrd="0" presId="urn:microsoft.com/office/officeart/2005/8/layout/hList1"/>
    <dgm:cxn modelId="{D656A9AB-38BE-48E8-A7A6-E8312353DE52}" type="presParOf" srcId="{436B33C2-3878-4B47-8E88-8DEC2A2EA9B2}" destId="{3ECA2F99-6CBB-420C-8226-087F00B7DAE2}" srcOrd="0" destOrd="0" presId="urn:microsoft.com/office/officeart/2005/8/layout/hList1"/>
    <dgm:cxn modelId="{C26DB1C4-845D-47DB-9B69-E24FCBE4D82B}" type="presParOf" srcId="{436B33C2-3878-4B47-8E88-8DEC2A2EA9B2}" destId="{E13967A4-CAAA-4004-B65A-5D5D830C035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0BBF7197-EF55-486B-A3A2-9F246225BD6B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5756BC6C-E95E-4196-8E36-791BD6BFB731}">
      <dgm:prSet/>
      <dgm:spPr/>
      <dgm:t>
        <a:bodyPr/>
        <a:lstStyle/>
        <a:p>
          <a:r>
            <a:rPr lang="en-GB" b="1"/>
            <a:t>Key Functions of SEC</a:t>
          </a:r>
          <a:endParaRPr lang="en-US"/>
        </a:p>
      </dgm:t>
    </dgm:pt>
    <dgm:pt modelId="{F8380B6C-81B4-4CF4-AC90-8CF847DD1EDF}" type="parTrans" cxnId="{CB8BBD2D-D19F-4426-A723-197BA59092C4}">
      <dgm:prSet/>
      <dgm:spPr/>
      <dgm:t>
        <a:bodyPr/>
        <a:lstStyle/>
        <a:p>
          <a:endParaRPr lang="en-GB"/>
        </a:p>
      </dgm:t>
    </dgm:pt>
    <dgm:pt modelId="{59FE4A17-463F-4C1B-B771-36568A8AADE4}" type="sibTrans" cxnId="{CB8BBD2D-D19F-4426-A723-197BA59092C4}">
      <dgm:prSet/>
      <dgm:spPr/>
      <dgm:t>
        <a:bodyPr/>
        <a:lstStyle/>
        <a:p>
          <a:endParaRPr lang="en-GB"/>
        </a:p>
      </dgm:t>
    </dgm:pt>
    <dgm:pt modelId="{022DBD93-898F-4255-A93A-43F9ECA290BA}">
      <dgm:prSet/>
      <dgm:spPr/>
      <dgm:t>
        <a:bodyPr/>
        <a:lstStyle/>
        <a:p>
          <a:r>
            <a:rPr lang="en-GB" dirty="0"/>
            <a:t>To maintain surveillance over activities in securities to ensure orderly, fair and equitable dealings in securities.</a:t>
          </a:r>
          <a:endParaRPr lang="en-US" dirty="0"/>
        </a:p>
      </dgm:t>
    </dgm:pt>
    <dgm:pt modelId="{CFA66DF8-C927-4493-8FAE-EDB56CE66338}" type="parTrans" cxnId="{19B692C9-CEEB-471D-BBA3-E16CFF70F4DD}">
      <dgm:prSet/>
      <dgm:spPr/>
      <dgm:t>
        <a:bodyPr/>
        <a:lstStyle/>
        <a:p>
          <a:endParaRPr lang="en-GB"/>
        </a:p>
      </dgm:t>
    </dgm:pt>
    <dgm:pt modelId="{9E8EF2B2-3430-4E63-9F3F-B17EB6F1620F}" type="sibTrans" cxnId="{19B692C9-CEEB-471D-BBA3-E16CFF70F4DD}">
      <dgm:prSet/>
      <dgm:spPr/>
      <dgm:t>
        <a:bodyPr/>
        <a:lstStyle/>
        <a:p>
          <a:endParaRPr lang="en-GB"/>
        </a:p>
      </dgm:t>
    </dgm:pt>
    <dgm:pt modelId="{1B937088-C257-4BEB-87C0-63547A427E42}">
      <dgm:prSet/>
      <dgm:spPr/>
      <dgm:t>
        <a:bodyPr/>
        <a:lstStyle/>
        <a:p>
          <a:r>
            <a:rPr lang="en-GB" dirty="0"/>
            <a:t>To register, licence, authorise or regulate stock exchanges, investment advisers, unit trust schemes, mutual funds, securities dealers, and their agents.</a:t>
          </a:r>
          <a:endParaRPr lang="en-US" dirty="0"/>
        </a:p>
      </dgm:t>
    </dgm:pt>
    <dgm:pt modelId="{C80ECFC3-40F5-437E-98C5-C6F7FD29B3BF}" type="parTrans" cxnId="{E32ED730-4E60-4C24-984A-0E2C6FCD90B0}">
      <dgm:prSet/>
      <dgm:spPr/>
      <dgm:t>
        <a:bodyPr/>
        <a:lstStyle/>
        <a:p>
          <a:endParaRPr lang="en-GB"/>
        </a:p>
      </dgm:t>
    </dgm:pt>
    <dgm:pt modelId="{5B939805-4184-469F-B568-66ED71F85E0E}" type="sibTrans" cxnId="{E32ED730-4E60-4C24-984A-0E2C6FCD90B0}">
      <dgm:prSet/>
      <dgm:spPr/>
      <dgm:t>
        <a:bodyPr/>
        <a:lstStyle/>
        <a:p>
          <a:endParaRPr lang="en-GB"/>
        </a:p>
      </dgm:t>
    </dgm:pt>
    <dgm:pt modelId="{91ABE65E-95DE-4CB0-BD69-5FC3B6C87E9F}">
      <dgm:prSet/>
      <dgm:spPr/>
      <dgm:t>
        <a:bodyPr/>
        <a:lstStyle/>
        <a:p>
          <a:r>
            <a:rPr lang="en-GB" dirty="0"/>
            <a:t>To monitor the solvency of licence holders and take measures to protect the interest of customers where the solvency of any such licence holder is in doubt.</a:t>
          </a:r>
          <a:endParaRPr lang="en-US" dirty="0"/>
        </a:p>
      </dgm:t>
    </dgm:pt>
    <dgm:pt modelId="{7F1F7F25-7898-4078-BB15-BCFCDF8B0CAE}" type="parTrans" cxnId="{EAC68962-2160-4D8F-98D0-38DB5852E6F7}">
      <dgm:prSet/>
      <dgm:spPr/>
      <dgm:t>
        <a:bodyPr/>
        <a:lstStyle/>
        <a:p>
          <a:endParaRPr lang="en-GB"/>
        </a:p>
      </dgm:t>
    </dgm:pt>
    <dgm:pt modelId="{4D1392C8-C3B7-4E7F-AAD9-75C02654011B}" type="sibTrans" cxnId="{EAC68962-2160-4D8F-98D0-38DB5852E6F7}">
      <dgm:prSet/>
      <dgm:spPr/>
      <dgm:t>
        <a:bodyPr/>
        <a:lstStyle/>
        <a:p>
          <a:endParaRPr lang="en-GB"/>
        </a:p>
      </dgm:t>
    </dgm:pt>
    <dgm:pt modelId="{261A25CD-6A8D-416D-9CFD-B79968B7696F}">
      <dgm:prSet/>
      <dgm:spPr/>
      <dgm:t>
        <a:bodyPr/>
        <a:lstStyle/>
        <a:p>
          <a:r>
            <a:rPr lang="en-GB" dirty="0"/>
            <a:t>To protect the integrity of the securities market against any abuses arising from the practice of insider trading.</a:t>
          </a:r>
          <a:endParaRPr lang="en-US" dirty="0"/>
        </a:p>
      </dgm:t>
    </dgm:pt>
    <dgm:pt modelId="{C1EDE540-265D-4FD4-A8FA-B14B79D04537}" type="parTrans" cxnId="{2DB30014-1D89-433F-874C-964E8EF194CC}">
      <dgm:prSet/>
      <dgm:spPr/>
      <dgm:t>
        <a:bodyPr/>
        <a:lstStyle/>
        <a:p>
          <a:endParaRPr lang="en-GB"/>
        </a:p>
      </dgm:t>
    </dgm:pt>
    <dgm:pt modelId="{A14E59BC-CDC3-46DB-B503-2EEF21245FAC}" type="sibTrans" cxnId="{2DB30014-1D89-433F-874C-964E8EF194CC}">
      <dgm:prSet/>
      <dgm:spPr/>
      <dgm:t>
        <a:bodyPr/>
        <a:lstStyle/>
        <a:p>
          <a:endParaRPr lang="en-GB"/>
        </a:p>
      </dgm:t>
    </dgm:pt>
    <dgm:pt modelId="{4B59E024-D031-46E9-8781-4451584BC13B}">
      <dgm:prSet/>
      <dgm:spPr/>
      <dgm:t>
        <a:bodyPr/>
        <a:lstStyle/>
        <a:p>
          <a:r>
            <a:rPr lang="en-GB" dirty="0"/>
            <a:t>To review, approve and regulate takeovers, mergers, acquisitions and all forms of business combinations</a:t>
          </a:r>
          <a:endParaRPr lang="en-US" dirty="0"/>
        </a:p>
      </dgm:t>
    </dgm:pt>
    <dgm:pt modelId="{79616F1D-39D1-4A04-9E7F-3D12D69616E3}" type="parTrans" cxnId="{112054E6-1294-4582-BF97-00A1881FC458}">
      <dgm:prSet/>
      <dgm:spPr/>
      <dgm:t>
        <a:bodyPr/>
        <a:lstStyle/>
        <a:p>
          <a:endParaRPr lang="en-GB"/>
        </a:p>
      </dgm:t>
    </dgm:pt>
    <dgm:pt modelId="{DEF59600-5466-41EC-9B6E-763103AF003F}" type="sibTrans" cxnId="{112054E6-1294-4582-BF97-00A1881FC458}">
      <dgm:prSet/>
      <dgm:spPr/>
      <dgm:t>
        <a:bodyPr/>
        <a:lstStyle/>
        <a:p>
          <a:endParaRPr lang="en-GB"/>
        </a:p>
      </dgm:t>
    </dgm:pt>
    <dgm:pt modelId="{D6055D9B-558A-45FA-9364-33C493A98BD4}">
      <dgm:prSet/>
      <dgm:spPr/>
      <dgm:t>
        <a:bodyPr/>
        <a:lstStyle/>
        <a:p>
          <a:r>
            <a:rPr lang="en-GB" dirty="0"/>
            <a:t>to examine and approve of new issue of securities on the stock exchange (i.e., IPO).</a:t>
          </a:r>
          <a:endParaRPr lang="en-US" dirty="0"/>
        </a:p>
      </dgm:t>
    </dgm:pt>
    <dgm:pt modelId="{EF767CD2-C0BE-414E-A801-6FC9CBAB8055}" type="parTrans" cxnId="{78383EE6-B870-4506-9BC6-4D3CB4BA5CDA}">
      <dgm:prSet/>
      <dgm:spPr/>
      <dgm:t>
        <a:bodyPr/>
        <a:lstStyle/>
        <a:p>
          <a:endParaRPr lang="en-GB"/>
        </a:p>
      </dgm:t>
    </dgm:pt>
    <dgm:pt modelId="{DACCE84E-7F14-4B9C-BBD3-E7B650A39ED5}" type="sibTrans" cxnId="{78383EE6-B870-4506-9BC6-4D3CB4BA5CDA}">
      <dgm:prSet/>
      <dgm:spPr/>
      <dgm:t>
        <a:bodyPr/>
        <a:lstStyle/>
        <a:p>
          <a:endParaRPr lang="en-GB"/>
        </a:p>
      </dgm:t>
    </dgm:pt>
    <dgm:pt modelId="{F9D1182A-7C35-46C7-8F14-605CA2703F12}" type="pres">
      <dgm:prSet presAssocID="{0BBF7197-EF55-486B-A3A2-9F246225BD6B}" presName="Name0" presStyleCnt="0">
        <dgm:presLayoutVars>
          <dgm:dir/>
          <dgm:animLvl val="lvl"/>
          <dgm:resizeHandles val="exact"/>
        </dgm:presLayoutVars>
      </dgm:prSet>
      <dgm:spPr/>
    </dgm:pt>
    <dgm:pt modelId="{1EBD251F-5FE6-4971-B0FF-F0A6686A8BDF}" type="pres">
      <dgm:prSet presAssocID="{5756BC6C-E95E-4196-8E36-791BD6BFB731}" presName="composite" presStyleCnt="0"/>
      <dgm:spPr/>
    </dgm:pt>
    <dgm:pt modelId="{6B8752FB-4ABD-4535-A475-98FB244F06E3}" type="pres">
      <dgm:prSet presAssocID="{5756BC6C-E95E-4196-8E36-791BD6BFB731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AF5C7AC-E422-4DBA-B2C0-8F44B483ED04}" type="pres">
      <dgm:prSet presAssocID="{5756BC6C-E95E-4196-8E36-791BD6BFB73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BE2FF05-5B8C-4DBB-9C68-E33EFD588DE4}" type="presOf" srcId="{91ABE65E-95DE-4CB0-BD69-5FC3B6C87E9F}" destId="{CAF5C7AC-E422-4DBA-B2C0-8F44B483ED04}" srcOrd="0" destOrd="2" presId="urn:microsoft.com/office/officeart/2005/8/layout/hList1"/>
    <dgm:cxn modelId="{59AB4B08-877E-480B-BE07-2A39D64AB4CB}" type="presOf" srcId="{261A25CD-6A8D-416D-9CFD-B79968B7696F}" destId="{CAF5C7AC-E422-4DBA-B2C0-8F44B483ED04}" srcOrd="0" destOrd="3" presId="urn:microsoft.com/office/officeart/2005/8/layout/hList1"/>
    <dgm:cxn modelId="{2DB30014-1D89-433F-874C-964E8EF194CC}" srcId="{5756BC6C-E95E-4196-8E36-791BD6BFB731}" destId="{261A25CD-6A8D-416D-9CFD-B79968B7696F}" srcOrd="3" destOrd="0" parTransId="{C1EDE540-265D-4FD4-A8FA-B14B79D04537}" sibTransId="{A14E59BC-CDC3-46DB-B503-2EEF21245FAC}"/>
    <dgm:cxn modelId="{9060F91D-9A3E-4BD8-8ABB-9B057DB039D6}" type="presOf" srcId="{1B937088-C257-4BEB-87C0-63547A427E42}" destId="{CAF5C7AC-E422-4DBA-B2C0-8F44B483ED04}" srcOrd="0" destOrd="1" presId="urn:microsoft.com/office/officeart/2005/8/layout/hList1"/>
    <dgm:cxn modelId="{CB8BBD2D-D19F-4426-A723-197BA59092C4}" srcId="{0BBF7197-EF55-486B-A3A2-9F246225BD6B}" destId="{5756BC6C-E95E-4196-8E36-791BD6BFB731}" srcOrd="0" destOrd="0" parTransId="{F8380B6C-81B4-4CF4-AC90-8CF847DD1EDF}" sibTransId="{59FE4A17-463F-4C1B-B771-36568A8AADE4}"/>
    <dgm:cxn modelId="{E32ED730-4E60-4C24-984A-0E2C6FCD90B0}" srcId="{5756BC6C-E95E-4196-8E36-791BD6BFB731}" destId="{1B937088-C257-4BEB-87C0-63547A427E42}" srcOrd="1" destOrd="0" parTransId="{C80ECFC3-40F5-437E-98C5-C6F7FD29B3BF}" sibTransId="{5B939805-4184-469F-B568-66ED71F85E0E}"/>
    <dgm:cxn modelId="{314A2C32-D8A3-4A7F-B0FE-0916DD5B7D0A}" type="presOf" srcId="{4B59E024-D031-46E9-8781-4451584BC13B}" destId="{CAF5C7AC-E422-4DBA-B2C0-8F44B483ED04}" srcOrd="0" destOrd="4" presId="urn:microsoft.com/office/officeart/2005/8/layout/hList1"/>
    <dgm:cxn modelId="{4EC20D3E-2B52-4E4B-AA40-D0EA29CC20C1}" type="presOf" srcId="{D6055D9B-558A-45FA-9364-33C493A98BD4}" destId="{CAF5C7AC-E422-4DBA-B2C0-8F44B483ED04}" srcOrd="0" destOrd="5" presId="urn:microsoft.com/office/officeart/2005/8/layout/hList1"/>
    <dgm:cxn modelId="{EAC68962-2160-4D8F-98D0-38DB5852E6F7}" srcId="{5756BC6C-E95E-4196-8E36-791BD6BFB731}" destId="{91ABE65E-95DE-4CB0-BD69-5FC3B6C87E9F}" srcOrd="2" destOrd="0" parTransId="{7F1F7F25-7898-4078-BB15-BCFCDF8B0CAE}" sibTransId="{4D1392C8-C3B7-4E7F-AAD9-75C02654011B}"/>
    <dgm:cxn modelId="{86066FC2-2A51-4172-9D00-1FAF3ED02711}" type="presOf" srcId="{5756BC6C-E95E-4196-8E36-791BD6BFB731}" destId="{6B8752FB-4ABD-4535-A475-98FB244F06E3}" srcOrd="0" destOrd="0" presId="urn:microsoft.com/office/officeart/2005/8/layout/hList1"/>
    <dgm:cxn modelId="{19B692C9-CEEB-471D-BBA3-E16CFF70F4DD}" srcId="{5756BC6C-E95E-4196-8E36-791BD6BFB731}" destId="{022DBD93-898F-4255-A93A-43F9ECA290BA}" srcOrd="0" destOrd="0" parTransId="{CFA66DF8-C927-4493-8FAE-EDB56CE66338}" sibTransId="{9E8EF2B2-3430-4E63-9F3F-B17EB6F1620F}"/>
    <dgm:cxn modelId="{A77F38CA-EA47-4139-94E9-CC9EA7456DAA}" type="presOf" srcId="{0BBF7197-EF55-486B-A3A2-9F246225BD6B}" destId="{F9D1182A-7C35-46C7-8F14-605CA2703F12}" srcOrd="0" destOrd="0" presId="urn:microsoft.com/office/officeart/2005/8/layout/hList1"/>
    <dgm:cxn modelId="{78383EE6-B870-4506-9BC6-4D3CB4BA5CDA}" srcId="{5756BC6C-E95E-4196-8E36-791BD6BFB731}" destId="{D6055D9B-558A-45FA-9364-33C493A98BD4}" srcOrd="5" destOrd="0" parTransId="{EF767CD2-C0BE-414E-A801-6FC9CBAB8055}" sibTransId="{DACCE84E-7F14-4B9C-BBD3-E7B650A39ED5}"/>
    <dgm:cxn modelId="{112054E6-1294-4582-BF97-00A1881FC458}" srcId="{5756BC6C-E95E-4196-8E36-791BD6BFB731}" destId="{4B59E024-D031-46E9-8781-4451584BC13B}" srcOrd="4" destOrd="0" parTransId="{79616F1D-39D1-4A04-9E7F-3D12D69616E3}" sibTransId="{DEF59600-5466-41EC-9B6E-763103AF003F}"/>
    <dgm:cxn modelId="{7C118AF1-C8B7-408C-952A-CC87E5CF642B}" type="presOf" srcId="{022DBD93-898F-4255-A93A-43F9ECA290BA}" destId="{CAF5C7AC-E422-4DBA-B2C0-8F44B483ED04}" srcOrd="0" destOrd="0" presId="urn:microsoft.com/office/officeart/2005/8/layout/hList1"/>
    <dgm:cxn modelId="{4C7FBAE1-9467-4AE6-AF91-7C21D1092417}" type="presParOf" srcId="{F9D1182A-7C35-46C7-8F14-605CA2703F12}" destId="{1EBD251F-5FE6-4971-B0FF-F0A6686A8BDF}" srcOrd="0" destOrd="0" presId="urn:microsoft.com/office/officeart/2005/8/layout/hList1"/>
    <dgm:cxn modelId="{55408B0B-E4D2-46FD-BCAB-1245BE582606}" type="presParOf" srcId="{1EBD251F-5FE6-4971-B0FF-F0A6686A8BDF}" destId="{6B8752FB-4ABD-4535-A475-98FB244F06E3}" srcOrd="0" destOrd="0" presId="urn:microsoft.com/office/officeart/2005/8/layout/hList1"/>
    <dgm:cxn modelId="{CF33F0BB-4456-4410-A35D-E9AB207A6D88}" type="presParOf" srcId="{1EBD251F-5FE6-4971-B0FF-F0A6686A8BDF}" destId="{CAF5C7AC-E422-4DBA-B2C0-8F44B483ED0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CB6D888-8204-4B2C-9700-7F81B035385A}" type="doc">
      <dgm:prSet loTypeId="urn:microsoft.com/office/officeart/2005/8/layout/hList1" loCatId="list" qsTypeId="urn:microsoft.com/office/officeart/2005/8/quickstyle/simple2" qsCatId="simple" csTypeId="urn:microsoft.com/office/officeart/2005/8/colors/accent2_1" csCatId="accent2"/>
      <dgm:spPr/>
      <dgm:t>
        <a:bodyPr/>
        <a:lstStyle/>
        <a:p>
          <a:endParaRPr lang="en-GB"/>
        </a:p>
      </dgm:t>
    </dgm:pt>
    <dgm:pt modelId="{82FA86EE-F397-4DC2-A78B-CE7FF7012669}">
      <dgm:prSet/>
      <dgm:spPr/>
      <dgm:t>
        <a:bodyPr/>
        <a:lstStyle/>
        <a:p>
          <a:r>
            <a:rPr lang="en-GB" b="1"/>
            <a:t>The Responsibilities of the NIC</a:t>
          </a:r>
          <a:endParaRPr lang="en-US"/>
        </a:p>
      </dgm:t>
    </dgm:pt>
    <dgm:pt modelId="{7C572DBC-B016-457A-A743-B603E38270F3}" type="parTrans" cxnId="{233D264B-4502-407D-8EDD-9D01C981256A}">
      <dgm:prSet/>
      <dgm:spPr/>
      <dgm:t>
        <a:bodyPr/>
        <a:lstStyle/>
        <a:p>
          <a:endParaRPr lang="en-GB"/>
        </a:p>
      </dgm:t>
    </dgm:pt>
    <dgm:pt modelId="{8A89B9EC-B6C7-432E-B78C-28980B54F590}" type="sibTrans" cxnId="{233D264B-4502-407D-8EDD-9D01C981256A}">
      <dgm:prSet/>
      <dgm:spPr/>
      <dgm:t>
        <a:bodyPr/>
        <a:lstStyle/>
        <a:p>
          <a:endParaRPr lang="en-GB"/>
        </a:p>
      </dgm:t>
    </dgm:pt>
    <dgm:pt modelId="{EEE0C638-C41B-4245-A379-7B3050994AD5}">
      <dgm:prSet/>
      <dgm:spPr/>
      <dgm:t>
        <a:bodyPr/>
        <a:lstStyle/>
        <a:p>
          <a:r>
            <a:rPr lang="en-GB"/>
            <a:t>Licensing participants in the insurance industry (insurers and insurance brokers)</a:t>
          </a:r>
          <a:endParaRPr lang="en-US"/>
        </a:p>
      </dgm:t>
    </dgm:pt>
    <dgm:pt modelId="{3F3E79C1-F266-4855-8818-F824E626F404}" type="parTrans" cxnId="{35471E59-8708-4359-88FF-5882929EA733}">
      <dgm:prSet/>
      <dgm:spPr/>
      <dgm:t>
        <a:bodyPr/>
        <a:lstStyle/>
        <a:p>
          <a:endParaRPr lang="en-GB"/>
        </a:p>
      </dgm:t>
    </dgm:pt>
    <dgm:pt modelId="{682BE601-10CC-4F81-A843-0FD921853859}" type="sibTrans" cxnId="{35471E59-8708-4359-88FF-5882929EA733}">
      <dgm:prSet/>
      <dgm:spPr/>
      <dgm:t>
        <a:bodyPr/>
        <a:lstStyle/>
        <a:p>
          <a:endParaRPr lang="en-GB"/>
        </a:p>
      </dgm:t>
    </dgm:pt>
    <dgm:pt modelId="{A58E80FA-7855-417A-BADA-4A60984328A7}">
      <dgm:prSet/>
      <dgm:spPr/>
      <dgm:t>
        <a:bodyPr/>
        <a:lstStyle/>
        <a:p>
          <a:r>
            <a:rPr lang="en-GB" dirty="0"/>
            <a:t>Taking action against any person carrying on insurance business or insurance intermediary business without a license</a:t>
          </a:r>
          <a:endParaRPr lang="en-US" dirty="0"/>
        </a:p>
      </dgm:t>
    </dgm:pt>
    <dgm:pt modelId="{FD4609C6-6CF1-4E60-84EC-5563799DC208}" type="parTrans" cxnId="{4ADC2328-DB28-46FC-8B15-C4BA2F87B8A6}">
      <dgm:prSet/>
      <dgm:spPr/>
      <dgm:t>
        <a:bodyPr/>
        <a:lstStyle/>
        <a:p>
          <a:endParaRPr lang="en-GB"/>
        </a:p>
      </dgm:t>
    </dgm:pt>
    <dgm:pt modelId="{217A427A-8E28-499F-A313-B0711578F58B}" type="sibTrans" cxnId="{4ADC2328-DB28-46FC-8B15-C4BA2F87B8A6}">
      <dgm:prSet/>
      <dgm:spPr/>
      <dgm:t>
        <a:bodyPr/>
        <a:lstStyle/>
        <a:p>
          <a:endParaRPr lang="en-GB"/>
        </a:p>
      </dgm:t>
    </dgm:pt>
    <dgm:pt modelId="{43BA85D1-D107-4572-A114-AFECE8359DD2}">
      <dgm:prSet/>
      <dgm:spPr/>
      <dgm:t>
        <a:bodyPr/>
        <a:lstStyle/>
        <a:p>
          <a:r>
            <a:rPr lang="en-GB" dirty="0"/>
            <a:t>Setting standards for the conduct of insurance business and insurance intermediary business</a:t>
          </a:r>
          <a:endParaRPr lang="en-US" dirty="0"/>
        </a:p>
      </dgm:t>
    </dgm:pt>
    <dgm:pt modelId="{FE7B1EA2-D001-4392-92F3-DC90C7AB8B39}" type="parTrans" cxnId="{9532D9A2-41AF-48D5-808F-7B64DE8C4A1B}">
      <dgm:prSet/>
      <dgm:spPr/>
      <dgm:t>
        <a:bodyPr/>
        <a:lstStyle/>
        <a:p>
          <a:endParaRPr lang="en-GB"/>
        </a:p>
      </dgm:t>
    </dgm:pt>
    <dgm:pt modelId="{380519B9-6BE5-4BC8-AFF6-3B60AFBDDC2F}" type="sibTrans" cxnId="{9532D9A2-41AF-48D5-808F-7B64DE8C4A1B}">
      <dgm:prSet/>
      <dgm:spPr/>
      <dgm:t>
        <a:bodyPr/>
        <a:lstStyle/>
        <a:p>
          <a:endParaRPr lang="en-GB"/>
        </a:p>
      </dgm:t>
    </dgm:pt>
    <dgm:pt modelId="{713B0D9B-97F9-4D44-8A41-37FFEAAFF2F9}">
      <dgm:prSet/>
      <dgm:spPr/>
      <dgm:t>
        <a:bodyPr/>
        <a:lstStyle/>
        <a:p>
          <a:r>
            <a:rPr lang="en-GB"/>
            <a:t>Facilitating codes of conduct for practitioners</a:t>
          </a:r>
          <a:endParaRPr lang="en-US"/>
        </a:p>
      </dgm:t>
    </dgm:pt>
    <dgm:pt modelId="{92D4CC31-2AC0-461A-B9A6-DE1A43FE3A0F}" type="parTrans" cxnId="{FD4171BA-B3FC-4830-990C-AF94ED028132}">
      <dgm:prSet/>
      <dgm:spPr/>
      <dgm:t>
        <a:bodyPr/>
        <a:lstStyle/>
        <a:p>
          <a:endParaRPr lang="en-GB"/>
        </a:p>
      </dgm:t>
    </dgm:pt>
    <dgm:pt modelId="{779A505E-4746-47FE-93C1-ED20046F7313}" type="sibTrans" cxnId="{FD4171BA-B3FC-4830-990C-AF94ED028132}">
      <dgm:prSet/>
      <dgm:spPr/>
      <dgm:t>
        <a:bodyPr/>
        <a:lstStyle/>
        <a:p>
          <a:endParaRPr lang="en-GB"/>
        </a:p>
      </dgm:t>
    </dgm:pt>
    <dgm:pt modelId="{958186D9-31BE-4008-AFA5-588A75260326}">
      <dgm:prSet/>
      <dgm:spPr/>
      <dgm:t>
        <a:bodyPr/>
        <a:lstStyle/>
        <a:p>
          <a:r>
            <a:rPr lang="en-GB"/>
            <a:t>Approving rates of insurance premiums and commissions</a:t>
          </a:r>
          <a:endParaRPr lang="en-US"/>
        </a:p>
      </dgm:t>
    </dgm:pt>
    <dgm:pt modelId="{28C30FE2-2204-48AE-B533-32D2225FCFA2}" type="parTrans" cxnId="{5EE06ECE-AABE-4CCC-B980-EB420F6084B0}">
      <dgm:prSet/>
      <dgm:spPr/>
      <dgm:t>
        <a:bodyPr/>
        <a:lstStyle/>
        <a:p>
          <a:endParaRPr lang="en-GB"/>
        </a:p>
      </dgm:t>
    </dgm:pt>
    <dgm:pt modelId="{50205117-835E-4D29-AF42-F8AE387E8B46}" type="sibTrans" cxnId="{5EE06ECE-AABE-4CCC-B980-EB420F6084B0}">
      <dgm:prSet/>
      <dgm:spPr/>
      <dgm:t>
        <a:bodyPr/>
        <a:lstStyle/>
        <a:p>
          <a:endParaRPr lang="en-GB"/>
        </a:p>
      </dgm:t>
    </dgm:pt>
    <dgm:pt modelId="{8BDBCEC4-B9DC-4940-B7D1-169F2DE08EFC}">
      <dgm:prSet/>
      <dgm:spPr/>
      <dgm:t>
        <a:bodyPr/>
        <a:lstStyle/>
        <a:p>
          <a:r>
            <a:rPr lang="en-GB" dirty="0"/>
            <a:t>Providing a dispute resolution service and arbitration of insurance claims when disputes arise</a:t>
          </a:r>
          <a:endParaRPr lang="en-US" dirty="0"/>
        </a:p>
      </dgm:t>
    </dgm:pt>
    <dgm:pt modelId="{6A7DE4FC-7786-45D7-B58F-9CAE287FF2CA}" type="parTrans" cxnId="{3CCF76B1-FFAA-4B94-9701-87C6F999EF22}">
      <dgm:prSet/>
      <dgm:spPr/>
      <dgm:t>
        <a:bodyPr/>
        <a:lstStyle/>
        <a:p>
          <a:endParaRPr lang="en-GB"/>
        </a:p>
      </dgm:t>
    </dgm:pt>
    <dgm:pt modelId="{54C019D3-A23B-4E24-BC88-A5B13AD27AC4}" type="sibTrans" cxnId="{3CCF76B1-FFAA-4B94-9701-87C6F999EF22}">
      <dgm:prSet/>
      <dgm:spPr/>
      <dgm:t>
        <a:bodyPr/>
        <a:lstStyle/>
        <a:p>
          <a:endParaRPr lang="en-GB"/>
        </a:p>
      </dgm:t>
    </dgm:pt>
    <dgm:pt modelId="{2A3CB3D5-389F-40D5-AE55-8A29396F1FB7}">
      <dgm:prSet/>
      <dgm:spPr/>
      <dgm:t>
        <a:bodyPr/>
        <a:lstStyle/>
        <a:p>
          <a:r>
            <a:rPr lang="en-GB"/>
            <a:t>General supervision of the industry and enforcement of compliance with regulations, and conformity with internationally-accepted standards</a:t>
          </a:r>
          <a:endParaRPr lang="en-US"/>
        </a:p>
      </dgm:t>
    </dgm:pt>
    <dgm:pt modelId="{9994B398-DF82-4E1C-B0D8-9A7022D2CDBB}" type="parTrans" cxnId="{1D70497F-3C8D-4D29-B32C-5B805C5447AE}">
      <dgm:prSet/>
      <dgm:spPr/>
      <dgm:t>
        <a:bodyPr/>
        <a:lstStyle/>
        <a:p>
          <a:endParaRPr lang="en-GB"/>
        </a:p>
      </dgm:t>
    </dgm:pt>
    <dgm:pt modelId="{B577B0FD-CA51-4151-8EEC-33C1F46D6048}" type="sibTrans" cxnId="{1D70497F-3C8D-4D29-B32C-5B805C5447AE}">
      <dgm:prSet/>
      <dgm:spPr/>
      <dgm:t>
        <a:bodyPr/>
        <a:lstStyle/>
        <a:p>
          <a:endParaRPr lang="en-GB"/>
        </a:p>
      </dgm:t>
    </dgm:pt>
    <dgm:pt modelId="{5D12C97E-15EE-44B6-802D-8DB135E01D21}" type="pres">
      <dgm:prSet presAssocID="{ACB6D888-8204-4B2C-9700-7F81B035385A}" presName="Name0" presStyleCnt="0">
        <dgm:presLayoutVars>
          <dgm:dir/>
          <dgm:animLvl val="lvl"/>
          <dgm:resizeHandles val="exact"/>
        </dgm:presLayoutVars>
      </dgm:prSet>
      <dgm:spPr/>
    </dgm:pt>
    <dgm:pt modelId="{3183261F-D236-403E-B623-D5756B377316}" type="pres">
      <dgm:prSet presAssocID="{82FA86EE-F397-4DC2-A78B-CE7FF7012669}" presName="composite" presStyleCnt="0"/>
      <dgm:spPr/>
    </dgm:pt>
    <dgm:pt modelId="{CE5754AF-1690-49A6-977A-A075D82AC457}" type="pres">
      <dgm:prSet presAssocID="{82FA86EE-F397-4DC2-A78B-CE7FF7012669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8D3E50EA-E966-4A56-8094-C635EA7440CA}" type="pres">
      <dgm:prSet presAssocID="{82FA86EE-F397-4DC2-A78B-CE7FF7012669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2840502-8B08-4A9F-871C-E6A85585CCFF}" type="presOf" srcId="{958186D9-31BE-4008-AFA5-588A75260326}" destId="{8D3E50EA-E966-4A56-8094-C635EA7440CA}" srcOrd="0" destOrd="4" presId="urn:microsoft.com/office/officeart/2005/8/layout/hList1"/>
    <dgm:cxn modelId="{207C7806-36EF-4214-9723-5CC48E7A2CE1}" type="presOf" srcId="{43BA85D1-D107-4572-A114-AFECE8359DD2}" destId="{8D3E50EA-E966-4A56-8094-C635EA7440CA}" srcOrd="0" destOrd="2" presId="urn:microsoft.com/office/officeart/2005/8/layout/hList1"/>
    <dgm:cxn modelId="{B1A12C1B-523F-4EC7-976A-0A676757637A}" type="presOf" srcId="{2A3CB3D5-389F-40D5-AE55-8A29396F1FB7}" destId="{8D3E50EA-E966-4A56-8094-C635EA7440CA}" srcOrd="0" destOrd="6" presId="urn:microsoft.com/office/officeart/2005/8/layout/hList1"/>
    <dgm:cxn modelId="{4ADC2328-DB28-46FC-8B15-C4BA2F87B8A6}" srcId="{82FA86EE-F397-4DC2-A78B-CE7FF7012669}" destId="{A58E80FA-7855-417A-BADA-4A60984328A7}" srcOrd="1" destOrd="0" parTransId="{FD4609C6-6CF1-4E60-84EC-5563799DC208}" sibTransId="{217A427A-8E28-499F-A313-B0711578F58B}"/>
    <dgm:cxn modelId="{A86EAA3E-C50F-4283-9AFE-77BEFD7269B4}" type="presOf" srcId="{A58E80FA-7855-417A-BADA-4A60984328A7}" destId="{8D3E50EA-E966-4A56-8094-C635EA7440CA}" srcOrd="0" destOrd="1" presId="urn:microsoft.com/office/officeart/2005/8/layout/hList1"/>
    <dgm:cxn modelId="{233D264B-4502-407D-8EDD-9D01C981256A}" srcId="{ACB6D888-8204-4B2C-9700-7F81B035385A}" destId="{82FA86EE-F397-4DC2-A78B-CE7FF7012669}" srcOrd="0" destOrd="0" parTransId="{7C572DBC-B016-457A-A743-B603E38270F3}" sibTransId="{8A89B9EC-B6C7-432E-B78C-28980B54F590}"/>
    <dgm:cxn modelId="{35471E59-8708-4359-88FF-5882929EA733}" srcId="{82FA86EE-F397-4DC2-A78B-CE7FF7012669}" destId="{EEE0C638-C41B-4245-A379-7B3050994AD5}" srcOrd="0" destOrd="0" parTransId="{3F3E79C1-F266-4855-8818-F824E626F404}" sibTransId="{682BE601-10CC-4F81-A843-0FD921853859}"/>
    <dgm:cxn modelId="{1D70497F-3C8D-4D29-B32C-5B805C5447AE}" srcId="{82FA86EE-F397-4DC2-A78B-CE7FF7012669}" destId="{2A3CB3D5-389F-40D5-AE55-8A29396F1FB7}" srcOrd="6" destOrd="0" parTransId="{9994B398-DF82-4E1C-B0D8-9A7022D2CDBB}" sibTransId="{B577B0FD-CA51-4151-8EEC-33C1F46D6048}"/>
    <dgm:cxn modelId="{9532D9A2-41AF-48D5-808F-7B64DE8C4A1B}" srcId="{82FA86EE-F397-4DC2-A78B-CE7FF7012669}" destId="{43BA85D1-D107-4572-A114-AFECE8359DD2}" srcOrd="2" destOrd="0" parTransId="{FE7B1EA2-D001-4392-92F3-DC90C7AB8B39}" sibTransId="{380519B9-6BE5-4BC8-AFF6-3B60AFBDDC2F}"/>
    <dgm:cxn modelId="{3CCF76B1-FFAA-4B94-9701-87C6F999EF22}" srcId="{82FA86EE-F397-4DC2-A78B-CE7FF7012669}" destId="{8BDBCEC4-B9DC-4940-B7D1-169F2DE08EFC}" srcOrd="5" destOrd="0" parTransId="{6A7DE4FC-7786-45D7-B58F-9CAE287FF2CA}" sibTransId="{54C019D3-A23B-4E24-BC88-A5B13AD27AC4}"/>
    <dgm:cxn modelId="{779A2FB5-23EC-4995-91D5-3F9E2ABED029}" type="presOf" srcId="{EEE0C638-C41B-4245-A379-7B3050994AD5}" destId="{8D3E50EA-E966-4A56-8094-C635EA7440CA}" srcOrd="0" destOrd="0" presId="urn:microsoft.com/office/officeart/2005/8/layout/hList1"/>
    <dgm:cxn modelId="{FD4171BA-B3FC-4830-990C-AF94ED028132}" srcId="{82FA86EE-F397-4DC2-A78B-CE7FF7012669}" destId="{713B0D9B-97F9-4D44-8A41-37FFEAAFF2F9}" srcOrd="3" destOrd="0" parTransId="{92D4CC31-2AC0-461A-B9A6-DE1A43FE3A0F}" sibTransId="{779A505E-4746-47FE-93C1-ED20046F7313}"/>
    <dgm:cxn modelId="{5EE06ECE-AABE-4CCC-B980-EB420F6084B0}" srcId="{82FA86EE-F397-4DC2-A78B-CE7FF7012669}" destId="{958186D9-31BE-4008-AFA5-588A75260326}" srcOrd="4" destOrd="0" parTransId="{28C30FE2-2204-48AE-B533-32D2225FCFA2}" sibTransId="{50205117-835E-4D29-AF42-F8AE387E8B46}"/>
    <dgm:cxn modelId="{51BD50D6-F6A5-40BA-803C-B736E034976A}" type="presOf" srcId="{8BDBCEC4-B9DC-4940-B7D1-169F2DE08EFC}" destId="{8D3E50EA-E966-4A56-8094-C635EA7440CA}" srcOrd="0" destOrd="5" presId="urn:microsoft.com/office/officeart/2005/8/layout/hList1"/>
    <dgm:cxn modelId="{781D36DB-ABE9-478A-9ADF-7564A85BE8A6}" type="presOf" srcId="{713B0D9B-97F9-4D44-8A41-37FFEAAFF2F9}" destId="{8D3E50EA-E966-4A56-8094-C635EA7440CA}" srcOrd="0" destOrd="3" presId="urn:microsoft.com/office/officeart/2005/8/layout/hList1"/>
    <dgm:cxn modelId="{2D5CD5E6-6E1E-4406-BAD2-ACAB016020FB}" type="presOf" srcId="{82FA86EE-F397-4DC2-A78B-CE7FF7012669}" destId="{CE5754AF-1690-49A6-977A-A075D82AC457}" srcOrd="0" destOrd="0" presId="urn:microsoft.com/office/officeart/2005/8/layout/hList1"/>
    <dgm:cxn modelId="{BDAD14F5-9810-45A4-A460-6575A1272115}" type="presOf" srcId="{ACB6D888-8204-4B2C-9700-7F81B035385A}" destId="{5D12C97E-15EE-44B6-802D-8DB135E01D21}" srcOrd="0" destOrd="0" presId="urn:microsoft.com/office/officeart/2005/8/layout/hList1"/>
    <dgm:cxn modelId="{4A4B0B39-A3D4-4E88-97C1-9264815FCD94}" type="presParOf" srcId="{5D12C97E-15EE-44B6-802D-8DB135E01D21}" destId="{3183261F-D236-403E-B623-D5756B377316}" srcOrd="0" destOrd="0" presId="urn:microsoft.com/office/officeart/2005/8/layout/hList1"/>
    <dgm:cxn modelId="{D59DF5B4-FAE8-4224-BC02-FAAF1ECAF9DF}" type="presParOf" srcId="{3183261F-D236-403E-B623-D5756B377316}" destId="{CE5754AF-1690-49A6-977A-A075D82AC457}" srcOrd="0" destOrd="0" presId="urn:microsoft.com/office/officeart/2005/8/layout/hList1"/>
    <dgm:cxn modelId="{8407869C-3A1E-4979-AA40-76F17B83121A}" type="presParOf" srcId="{3183261F-D236-403E-B623-D5756B377316}" destId="{8D3E50EA-E966-4A56-8094-C635EA7440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9594EAAD-9B06-43CB-B7D2-A46C2BA0A995}" type="doc">
      <dgm:prSet loTypeId="urn:microsoft.com/office/officeart/2005/8/layout/hList1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8AF31D9D-0375-42F9-905F-952F2D69A719}">
      <dgm:prSet/>
      <dgm:spPr/>
      <dgm:t>
        <a:bodyPr/>
        <a:lstStyle/>
        <a:p>
          <a:r>
            <a:rPr lang="en-GB" dirty="0"/>
            <a:t>The Responsibilities of the NPRA</a:t>
          </a:r>
          <a:endParaRPr lang="en-US" dirty="0"/>
        </a:p>
      </dgm:t>
    </dgm:pt>
    <dgm:pt modelId="{F03CFC79-246D-4B01-9A0B-6796F73B1555}" type="parTrans" cxnId="{ACE2D720-759F-49E8-A793-00CBCE56FD5B}">
      <dgm:prSet/>
      <dgm:spPr/>
      <dgm:t>
        <a:bodyPr/>
        <a:lstStyle/>
        <a:p>
          <a:endParaRPr lang="en-GB"/>
        </a:p>
      </dgm:t>
    </dgm:pt>
    <dgm:pt modelId="{29C9E3DC-01C9-4899-A1CD-F894242EBE0F}" type="sibTrans" cxnId="{ACE2D720-759F-49E8-A793-00CBCE56FD5B}">
      <dgm:prSet/>
      <dgm:spPr/>
      <dgm:t>
        <a:bodyPr/>
        <a:lstStyle/>
        <a:p>
          <a:endParaRPr lang="en-GB"/>
        </a:p>
      </dgm:t>
    </dgm:pt>
    <dgm:pt modelId="{807D8EC1-9FAA-478C-B3C2-10F2C1EE8AC2}">
      <dgm:prSet/>
      <dgm:spPr/>
      <dgm:t>
        <a:bodyPr/>
        <a:lstStyle/>
        <a:p>
          <a:r>
            <a:rPr lang="en-GB" dirty="0"/>
            <a:t>Ensure compliance with the national Pensions Act.</a:t>
          </a:r>
          <a:endParaRPr lang="en-US" dirty="0"/>
        </a:p>
      </dgm:t>
    </dgm:pt>
    <dgm:pt modelId="{CFE69070-64CF-45CB-A10A-6707334C4E89}" type="parTrans" cxnId="{2F33ED2C-CEC3-4429-A60A-26772D788F22}">
      <dgm:prSet/>
      <dgm:spPr/>
      <dgm:t>
        <a:bodyPr/>
        <a:lstStyle/>
        <a:p>
          <a:endParaRPr lang="en-GB"/>
        </a:p>
      </dgm:t>
    </dgm:pt>
    <dgm:pt modelId="{6275694D-F70B-4171-A61D-4C85C16A4C1D}" type="sibTrans" cxnId="{2F33ED2C-CEC3-4429-A60A-26772D788F22}">
      <dgm:prSet/>
      <dgm:spPr/>
      <dgm:t>
        <a:bodyPr/>
        <a:lstStyle/>
        <a:p>
          <a:endParaRPr lang="en-GB"/>
        </a:p>
      </dgm:t>
    </dgm:pt>
    <dgm:pt modelId="{32335898-49DD-4944-A3AA-91092A60AE3D}">
      <dgm:prSet/>
      <dgm:spPr/>
      <dgm:t>
        <a:bodyPr/>
        <a:lstStyle/>
        <a:p>
          <a:r>
            <a:rPr lang="en-GB" dirty="0"/>
            <a:t>Register private occupational pension schemes and personal pension schemes and provident funds.</a:t>
          </a:r>
          <a:endParaRPr lang="en-US" dirty="0"/>
        </a:p>
      </dgm:t>
    </dgm:pt>
    <dgm:pt modelId="{F7ADAEA1-2A01-4E5A-96EB-C5A49C9B4138}" type="parTrans" cxnId="{0CC0D0AB-536A-4F67-88CF-5F66FE3F83BE}">
      <dgm:prSet/>
      <dgm:spPr/>
      <dgm:t>
        <a:bodyPr/>
        <a:lstStyle/>
        <a:p>
          <a:endParaRPr lang="en-GB"/>
        </a:p>
      </dgm:t>
    </dgm:pt>
    <dgm:pt modelId="{9E7F3810-8011-40ED-AEA2-807DE8B26937}" type="sibTrans" cxnId="{0CC0D0AB-536A-4F67-88CF-5F66FE3F83BE}">
      <dgm:prSet/>
      <dgm:spPr/>
      <dgm:t>
        <a:bodyPr/>
        <a:lstStyle/>
        <a:p>
          <a:endParaRPr lang="en-GB"/>
        </a:p>
      </dgm:t>
    </dgm:pt>
    <dgm:pt modelId="{8C9C59FD-5843-4871-9A16-B098B2932665}">
      <dgm:prSet/>
      <dgm:spPr/>
      <dgm:t>
        <a:bodyPr/>
        <a:lstStyle/>
        <a:p>
          <a:r>
            <a:rPr lang="en-GB" dirty="0"/>
            <a:t>Approve, monitor, and regulate trustees of pension schemes and pension fund managers.</a:t>
          </a:r>
          <a:endParaRPr lang="en-US" dirty="0"/>
        </a:p>
      </dgm:t>
    </dgm:pt>
    <dgm:pt modelId="{C62DDF02-5A6F-4796-905F-C703A168AE4D}" type="parTrans" cxnId="{AD6A0109-AC9A-41D1-9AB4-E3740F1869D9}">
      <dgm:prSet/>
      <dgm:spPr/>
      <dgm:t>
        <a:bodyPr/>
        <a:lstStyle/>
        <a:p>
          <a:endParaRPr lang="en-GB"/>
        </a:p>
      </dgm:t>
    </dgm:pt>
    <dgm:pt modelId="{20299AAA-40B3-4AAC-87C6-F9633728758E}" type="sibTrans" cxnId="{AD6A0109-AC9A-41D1-9AB4-E3740F1869D9}">
      <dgm:prSet/>
      <dgm:spPr/>
      <dgm:t>
        <a:bodyPr/>
        <a:lstStyle/>
        <a:p>
          <a:endParaRPr lang="en-GB"/>
        </a:p>
      </dgm:t>
    </dgm:pt>
    <dgm:pt modelId="{07D2EE7B-0594-4D24-817D-4307170D814E}">
      <dgm:prSet/>
      <dgm:spPr/>
      <dgm:t>
        <a:bodyPr/>
        <a:lstStyle/>
        <a:p>
          <a:r>
            <a:rPr lang="en-GB" dirty="0"/>
            <a:t>Regulate and monitor implementation of the basic national social security scheme.</a:t>
          </a:r>
          <a:endParaRPr lang="en-US" dirty="0"/>
        </a:p>
      </dgm:t>
    </dgm:pt>
    <dgm:pt modelId="{50AB0D3F-0980-4ED2-92E7-29C7C6683E76}" type="parTrans" cxnId="{350D47D4-EA43-4CD8-8164-B92988223A70}">
      <dgm:prSet/>
      <dgm:spPr/>
      <dgm:t>
        <a:bodyPr/>
        <a:lstStyle/>
        <a:p>
          <a:endParaRPr lang="en-GB"/>
        </a:p>
      </dgm:t>
    </dgm:pt>
    <dgm:pt modelId="{8CA95861-BF8B-4ACC-9EA1-87076574819C}" type="sibTrans" cxnId="{350D47D4-EA43-4CD8-8164-B92988223A70}">
      <dgm:prSet/>
      <dgm:spPr/>
      <dgm:t>
        <a:bodyPr/>
        <a:lstStyle/>
        <a:p>
          <a:endParaRPr lang="en-GB"/>
        </a:p>
      </dgm:t>
    </dgm:pt>
    <dgm:pt modelId="{0C627B32-3806-4FAC-92F0-29E8D4F3CCF5}" type="pres">
      <dgm:prSet presAssocID="{9594EAAD-9B06-43CB-B7D2-A46C2BA0A995}" presName="Name0" presStyleCnt="0">
        <dgm:presLayoutVars>
          <dgm:dir/>
          <dgm:animLvl val="lvl"/>
          <dgm:resizeHandles val="exact"/>
        </dgm:presLayoutVars>
      </dgm:prSet>
      <dgm:spPr/>
    </dgm:pt>
    <dgm:pt modelId="{76EDE320-883A-4172-A7BE-C6C8D94E09FB}" type="pres">
      <dgm:prSet presAssocID="{8AF31D9D-0375-42F9-905F-952F2D69A719}" presName="composite" presStyleCnt="0"/>
      <dgm:spPr/>
    </dgm:pt>
    <dgm:pt modelId="{9CE2F241-DACB-4741-AD55-17074D204AD1}" type="pres">
      <dgm:prSet presAssocID="{8AF31D9D-0375-42F9-905F-952F2D69A719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CE6B6AE-B009-4A19-A774-277429193526}" type="pres">
      <dgm:prSet presAssocID="{8AF31D9D-0375-42F9-905F-952F2D69A719}" presName="desTx" presStyleLbl="alignAccFollowNode1" presStyleIdx="0" presStyleCnt="1" custScaleX="99360">
        <dgm:presLayoutVars>
          <dgm:bulletEnabled val="1"/>
        </dgm:presLayoutVars>
      </dgm:prSet>
      <dgm:spPr/>
    </dgm:pt>
  </dgm:ptLst>
  <dgm:cxnLst>
    <dgm:cxn modelId="{AD6A0109-AC9A-41D1-9AB4-E3740F1869D9}" srcId="{8AF31D9D-0375-42F9-905F-952F2D69A719}" destId="{8C9C59FD-5843-4871-9A16-B098B2932665}" srcOrd="2" destOrd="0" parTransId="{C62DDF02-5A6F-4796-905F-C703A168AE4D}" sibTransId="{20299AAA-40B3-4AAC-87C6-F9633728758E}"/>
    <dgm:cxn modelId="{01BB1709-68CD-45CD-ABAA-DE8418790796}" type="presOf" srcId="{07D2EE7B-0594-4D24-817D-4307170D814E}" destId="{2CE6B6AE-B009-4A19-A774-277429193526}" srcOrd="0" destOrd="3" presId="urn:microsoft.com/office/officeart/2005/8/layout/hList1"/>
    <dgm:cxn modelId="{ACE2D720-759F-49E8-A793-00CBCE56FD5B}" srcId="{9594EAAD-9B06-43CB-B7D2-A46C2BA0A995}" destId="{8AF31D9D-0375-42F9-905F-952F2D69A719}" srcOrd="0" destOrd="0" parTransId="{F03CFC79-246D-4B01-9A0B-6796F73B1555}" sibTransId="{29C9E3DC-01C9-4899-A1CD-F894242EBE0F}"/>
    <dgm:cxn modelId="{2F33ED2C-CEC3-4429-A60A-26772D788F22}" srcId="{8AF31D9D-0375-42F9-905F-952F2D69A719}" destId="{807D8EC1-9FAA-478C-B3C2-10F2C1EE8AC2}" srcOrd="0" destOrd="0" parTransId="{CFE69070-64CF-45CB-A10A-6707334C4E89}" sibTransId="{6275694D-F70B-4171-A61D-4C85C16A4C1D}"/>
    <dgm:cxn modelId="{1D122734-9F2B-45B7-9546-C0BE0AB3907D}" type="presOf" srcId="{8C9C59FD-5843-4871-9A16-B098B2932665}" destId="{2CE6B6AE-B009-4A19-A774-277429193526}" srcOrd="0" destOrd="2" presId="urn:microsoft.com/office/officeart/2005/8/layout/hList1"/>
    <dgm:cxn modelId="{43C64057-BFC2-4FB4-ACE0-EAA969F77946}" type="presOf" srcId="{32335898-49DD-4944-A3AA-91092A60AE3D}" destId="{2CE6B6AE-B009-4A19-A774-277429193526}" srcOrd="0" destOrd="1" presId="urn:microsoft.com/office/officeart/2005/8/layout/hList1"/>
    <dgm:cxn modelId="{D4C9949B-639F-4DC3-8761-51AF1A9E354D}" type="presOf" srcId="{9594EAAD-9B06-43CB-B7D2-A46C2BA0A995}" destId="{0C627B32-3806-4FAC-92F0-29E8D4F3CCF5}" srcOrd="0" destOrd="0" presId="urn:microsoft.com/office/officeart/2005/8/layout/hList1"/>
    <dgm:cxn modelId="{11147DA8-14AE-4920-B7C6-C37D3A1CB1B2}" type="presOf" srcId="{807D8EC1-9FAA-478C-B3C2-10F2C1EE8AC2}" destId="{2CE6B6AE-B009-4A19-A774-277429193526}" srcOrd="0" destOrd="0" presId="urn:microsoft.com/office/officeart/2005/8/layout/hList1"/>
    <dgm:cxn modelId="{0CC0D0AB-536A-4F67-88CF-5F66FE3F83BE}" srcId="{8AF31D9D-0375-42F9-905F-952F2D69A719}" destId="{32335898-49DD-4944-A3AA-91092A60AE3D}" srcOrd="1" destOrd="0" parTransId="{F7ADAEA1-2A01-4E5A-96EB-C5A49C9B4138}" sibTransId="{9E7F3810-8011-40ED-AEA2-807DE8B26937}"/>
    <dgm:cxn modelId="{350D47D4-EA43-4CD8-8164-B92988223A70}" srcId="{8AF31D9D-0375-42F9-905F-952F2D69A719}" destId="{07D2EE7B-0594-4D24-817D-4307170D814E}" srcOrd="3" destOrd="0" parTransId="{50AB0D3F-0980-4ED2-92E7-29C7C6683E76}" sibTransId="{8CA95861-BF8B-4ACC-9EA1-87076574819C}"/>
    <dgm:cxn modelId="{D67E7CF4-FBEC-4302-9789-30A705BD68CE}" type="presOf" srcId="{8AF31D9D-0375-42F9-905F-952F2D69A719}" destId="{9CE2F241-DACB-4741-AD55-17074D204AD1}" srcOrd="0" destOrd="0" presId="urn:microsoft.com/office/officeart/2005/8/layout/hList1"/>
    <dgm:cxn modelId="{0E79ED62-1BB8-45E6-9B37-BD4979D58FA8}" type="presParOf" srcId="{0C627B32-3806-4FAC-92F0-29E8D4F3CCF5}" destId="{76EDE320-883A-4172-A7BE-C6C8D94E09FB}" srcOrd="0" destOrd="0" presId="urn:microsoft.com/office/officeart/2005/8/layout/hList1"/>
    <dgm:cxn modelId="{7692A5BA-62A2-4A1A-93FB-A679EAC21F29}" type="presParOf" srcId="{76EDE320-883A-4172-A7BE-C6C8D94E09FB}" destId="{9CE2F241-DACB-4741-AD55-17074D204AD1}" srcOrd="0" destOrd="0" presId="urn:microsoft.com/office/officeart/2005/8/layout/hList1"/>
    <dgm:cxn modelId="{5545629C-7ADE-4855-A9B7-3F732AD2811F}" type="presParOf" srcId="{76EDE320-883A-4172-A7BE-C6C8D94E09FB}" destId="{2CE6B6AE-B009-4A19-A774-27742919352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International regulatory institutions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C9E2BE-14C0-4BF8-B35E-1FD9CF3225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B48D497-2788-49B1-9233-8CC5859CC1F4}">
      <dgm:prSet/>
      <dgm:spPr/>
      <dgm:t>
        <a:bodyPr/>
        <a:lstStyle/>
        <a:p>
          <a:r>
            <a:rPr lang="en-GB"/>
            <a:t>Key questions</a:t>
          </a:r>
          <a:endParaRPr lang="en-US"/>
        </a:p>
      </dgm:t>
    </dgm:pt>
    <dgm:pt modelId="{D1771108-009E-43A5-A797-7049BE40C096}" type="parTrans" cxnId="{72A4AD7D-5073-4196-A754-43D3468E3FD9}">
      <dgm:prSet/>
      <dgm:spPr/>
      <dgm:t>
        <a:bodyPr/>
        <a:lstStyle/>
        <a:p>
          <a:endParaRPr lang="en-GB"/>
        </a:p>
      </dgm:t>
    </dgm:pt>
    <dgm:pt modelId="{B27D9878-14AB-4788-9E6B-CC39E7113144}" type="sibTrans" cxnId="{72A4AD7D-5073-4196-A754-43D3468E3FD9}">
      <dgm:prSet/>
      <dgm:spPr/>
      <dgm:t>
        <a:bodyPr/>
        <a:lstStyle/>
        <a:p>
          <a:endParaRPr lang="en-GB"/>
        </a:p>
      </dgm:t>
    </dgm:pt>
    <dgm:pt modelId="{F691905B-750B-41C2-A283-3B56318C5D7E}">
      <dgm:prSet/>
      <dgm:spPr/>
      <dgm:t>
        <a:bodyPr/>
        <a:lstStyle/>
        <a:p>
          <a:r>
            <a:rPr lang="en-GB"/>
            <a:t>Which investments should be undertaken using the available capital resources?</a:t>
          </a:r>
          <a:endParaRPr lang="en-US"/>
        </a:p>
      </dgm:t>
    </dgm:pt>
    <dgm:pt modelId="{0BF44866-6401-48D3-8DDC-EFE272D536B6}" type="parTrans" cxnId="{2E64BFB6-6A0C-4F38-BD52-B72236D6E3D5}">
      <dgm:prSet/>
      <dgm:spPr/>
      <dgm:t>
        <a:bodyPr/>
        <a:lstStyle/>
        <a:p>
          <a:endParaRPr lang="en-GB"/>
        </a:p>
      </dgm:t>
    </dgm:pt>
    <dgm:pt modelId="{EE4D5861-068D-41F5-A4F0-DD99EE83B383}" type="sibTrans" cxnId="{2E64BFB6-6A0C-4F38-BD52-B72236D6E3D5}">
      <dgm:prSet/>
      <dgm:spPr/>
      <dgm:t>
        <a:bodyPr/>
        <a:lstStyle/>
        <a:p>
          <a:endParaRPr lang="en-GB"/>
        </a:p>
      </dgm:t>
    </dgm:pt>
    <dgm:pt modelId="{CCBD9FE8-FC39-4D9F-82DA-0B0026475BDA}">
      <dgm:prSet/>
      <dgm:spPr/>
      <dgm:t>
        <a:bodyPr/>
        <a:lstStyle/>
        <a:p>
          <a:r>
            <a:rPr lang="en-GB"/>
            <a:t>How can limited resources  be used most effectively to achieve the corporate objectives?</a:t>
          </a:r>
          <a:endParaRPr lang="en-US"/>
        </a:p>
      </dgm:t>
    </dgm:pt>
    <dgm:pt modelId="{843D439C-F339-4ABF-9BAC-D4C022E139A6}" type="parTrans" cxnId="{299E9446-5617-4779-9458-20FCB7CCD485}">
      <dgm:prSet/>
      <dgm:spPr/>
      <dgm:t>
        <a:bodyPr/>
        <a:lstStyle/>
        <a:p>
          <a:endParaRPr lang="en-GB"/>
        </a:p>
      </dgm:t>
    </dgm:pt>
    <dgm:pt modelId="{16540835-998F-410B-B7A9-DD50BCF5AF97}" type="sibTrans" cxnId="{299E9446-5617-4779-9458-20FCB7CCD485}">
      <dgm:prSet/>
      <dgm:spPr/>
      <dgm:t>
        <a:bodyPr/>
        <a:lstStyle/>
        <a:p>
          <a:endParaRPr lang="en-GB"/>
        </a:p>
      </dgm:t>
    </dgm:pt>
    <dgm:pt modelId="{0EDCF835-9256-4E0B-BB9F-AC7588EBC748}">
      <dgm:prSet/>
      <dgm:spPr/>
      <dgm:t>
        <a:bodyPr/>
        <a:lstStyle/>
        <a:p>
          <a:r>
            <a:rPr lang="en-GB" dirty="0"/>
            <a:t>Some decisions</a:t>
          </a:r>
          <a:endParaRPr lang="en-US" dirty="0"/>
        </a:p>
      </dgm:t>
    </dgm:pt>
    <dgm:pt modelId="{5CD98A76-D0FE-44FF-8667-FAB6C42713C6}" type="parTrans" cxnId="{61A27F1E-4576-4517-86D9-DE1B9E53B6C3}">
      <dgm:prSet/>
      <dgm:spPr/>
      <dgm:t>
        <a:bodyPr/>
        <a:lstStyle/>
        <a:p>
          <a:endParaRPr lang="en-GB"/>
        </a:p>
      </dgm:t>
    </dgm:pt>
    <dgm:pt modelId="{21DA6F0F-965E-4EC6-BA5C-BBAD14908EBD}" type="sibTrans" cxnId="{61A27F1E-4576-4517-86D9-DE1B9E53B6C3}">
      <dgm:prSet/>
      <dgm:spPr/>
      <dgm:t>
        <a:bodyPr/>
        <a:lstStyle/>
        <a:p>
          <a:endParaRPr lang="en-GB"/>
        </a:p>
      </dgm:t>
    </dgm:pt>
    <dgm:pt modelId="{75D95BD3-B3EF-424F-AAB2-8073DFFD39B2}">
      <dgm:prSet/>
      <dgm:spPr/>
      <dgm:t>
        <a:bodyPr/>
        <a:lstStyle/>
        <a:p>
          <a:r>
            <a:rPr lang="en-GB" dirty="0"/>
            <a:t>Decisions concerning the total amount of assets needed.</a:t>
          </a:r>
          <a:endParaRPr lang="en-US" dirty="0"/>
        </a:p>
      </dgm:t>
    </dgm:pt>
    <dgm:pt modelId="{00E166F8-134F-4B91-A483-EF7026FA9B5B}" type="parTrans" cxnId="{5F3E2111-2D14-495B-99B4-13535103F6C4}">
      <dgm:prSet/>
      <dgm:spPr/>
      <dgm:t>
        <a:bodyPr/>
        <a:lstStyle/>
        <a:p>
          <a:endParaRPr lang="en-GB"/>
        </a:p>
      </dgm:t>
    </dgm:pt>
    <dgm:pt modelId="{F4E4932C-CC08-49B0-BD01-D5E465A226E2}" type="sibTrans" cxnId="{5F3E2111-2D14-495B-99B4-13535103F6C4}">
      <dgm:prSet/>
      <dgm:spPr/>
      <dgm:t>
        <a:bodyPr/>
        <a:lstStyle/>
        <a:p>
          <a:endParaRPr lang="en-GB"/>
        </a:p>
      </dgm:t>
    </dgm:pt>
    <dgm:pt modelId="{ED085E38-9D67-4086-A8E0-038BD90F90B9}">
      <dgm:prSet/>
      <dgm:spPr/>
      <dgm:t>
        <a:bodyPr/>
        <a:lstStyle/>
        <a:p>
          <a:r>
            <a:rPr lang="en-GB" dirty="0"/>
            <a:t>Decisions concerning the composition of assets to invest in.</a:t>
          </a:r>
          <a:endParaRPr lang="en-US" dirty="0"/>
        </a:p>
      </dgm:t>
    </dgm:pt>
    <dgm:pt modelId="{C7D42DEE-92F8-4BB0-91FE-1763ADA202C7}" type="parTrans" cxnId="{3BD948DF-C3D3-415B-AA4C-4B6283E75B92}">
      <dgm:prSet/>
      <dgm:spPr/>
      <dgm:t>
        <a:bodyPr/>
        <a:lstStyle/>
        <a:p>
          <a:endParaRPr lang="en-GB"/>
        </a:p>
      </dgm:t>
    </dgm:pt>
    <dgm:pt modelId="{943900D5-CD89-4C6D-BBDC-BBB6CDD57198}" type="sibTrans" cxnId="{3BD948DF-C3D3-415B-AA4C-4B6283E75B92}">
      <dgm:prSet/>
      <dgm:spPr/>
      <dgm:t>
        <a:bodyPr/>
        <a:lstStyle/>
        <a:p>
          <a:endParaRPr lang="en-GB"/>
        </a:p>
      </dgm:t>
    </dgm:pt>
    <dgm:pt modelId="{08336004-0F08-4AD1-9516-CDBEFB6B5B92}">
      <dgm:prSet/>
      <dgm:spPr/>
      <dgm:t>
        <a:bodyPr/>
        <a:lstStyle/>
        <a:p>
          <a:r>
            <a:rPr lang="en-GB" dirty="0"/>
            <a:t>Decisions concerning disinvestments.</a:t>
          </a:r>
          <a:endParaRPr lang="en-US" dirty="0"/>
        </a:p>
      </dgm:t>
    </dgm:pt>
    <dgm:pt modelId="{F5BB8815-DE5E-410B-B403-69ED8E715354}" type="parTrans" cxnId="{DAD379A1-0943-4DDD-828C-E7A06B8D03D9}">
      <dgm:prSet/>
      <dgm:spPr/>
      <dgm:t>
        <a:bodyPr/>
        <a:lstStyle/>
        <a:p>
          <a:endParaRPr lang="en-GB"/>
        </a:p>
      </dgm:t>
    </dgm:pt>
    <dgm:pt modelId="{6E18E37E-5A6B-4FAF-963C-CA8D9AA785EA}" type="sibTrans" cxnId="{DAD379A1-0943-4DDD-828C-E7A06B8D03D9}">
      <dgm:prSet/>
      <dgm:spPr/>
      <dgm:t>
        <a:bodyPr/>
        <a:lstStyle/>
        <a:p>
          <a:endParaRPr lang="en-GB"/>
        </a:p>
      </dgm:t>
    </dgm:pt>
    <dgm:pt modelId="{D15B5B14-9E0C-428F-B438-94F9F8024849}" type="pres">
      <dgm:prSet presAssocID="{9BC9E2BE-14C0-4BF8-B35E-1FD9CF322530}" presName="vert0" presStyleCnt="0">
        <dgm:presLayoutVars>
          <dgm:dir/>
          <dgm:animOne val="branch"/>
          <dgm:animLvl val="lvl"/>
        </dgm:presLayoutVars>
      </dgm:prSet>
      <dgm:spPr/>
    </dgm:pt>
    <dgm:pt modelId="{4D6AEB13-43B0-4155-84BE-7037D80D661D}" type="pres">
      <dgm:prSet presAssocID="{7B48D497-2788-49B1-9233-8CC5859CC1F4}" presName="thickLine" presStyleLbl="alignNode1" presStyleIdx="0" presStyleCnt="2"/>
      <dgm:spPr/>
    </dgm:pt>
    <dgm:pt modelId="{B365AC7E-8EFB-44F1-89ED-0197888C6A56}" type="pres">
      <dgm:prSet presAssocID="{7B48D497-2788-49B1-9233-8CC5859CC1F4}" presName="horz1" presStyleCnt="0"/>
      <dgm:spPr/>
    </dgm:pt>
    <dgm:pt modelId="{CAE766BB-1652-4030-80B2-2025CD1FC45D}" type="pres">
      <dgm:prSet presAssocID="{7B48D497-2788-49B1-9233-8CC5859CC1F4}" presName="tx1" presStyleLbl="revTx" presStyleIdx="0" presStyleCnt="7"/>
      <dgm:spPr/>
    </dgm:pt>
    <dgm:pt modelId="{FA983589-4B5A-4DDB-AD8A-944B938FD44C}" type="pres">
      <dgm:prSet presAssocID="{7B48D497-2788-49B1-9233-8CC5859CC1F4}" presName="vert1" presStyleCnt="0"/>
      <dgm:spPr/>
    </dgm:pt>
    <dgm:pt modelId="{F4E1A03A-7E40-442A-93BB-BF33A0B8A414}" type="pres">
      <dgm:prSet presAssocID="{F691905B-750B-41C2-A283-3B56318C5D7E}" presName="vertSpace2a" presStyleCnt="0"/>
      <dgm:spPr/>
    </dgm:pt>
    <dgm:pt modelId="{F59A1B15-FAF2-4A5B-BD82-31DEFD21C5C3}" type="pres">
      <dgm:prSet presAssocID="{F691905B-750B-41C2-A283-3B56318C5D7E}" presName="horz2" presStyleCnt="0"/>
      <dgm:spPr/>
    </dgm:pt>
    <dgm:pt modelId="{E2CE5D90-2371-4A0D-A92D-0EFCBCC978FF}" type="pres">
      <dgm:prSet presAssocID="{F691905B-750B-41C2-A283-3B56318C5D7E}" presName="horzSpace2" presStyleCnt="0"/>
      <dgm:spPr/>
    </dgm:pt>
    <dgm:pt modelId="{291FF178-5C50-4864-894B-0F0BDC389741}" type="pres">
      <dgm:prSet presAssocID="{F691905B-750B-41C2-A283-3B56318C5D7E}" presName="tx2" presStyleLbl="revTx" presStyleIdx="1" presStyleCnt="7"/>
      <dgm:spPr/>
    </dgm:pt>
    <dgm:pt modelId="{249A10D5-D74C-432C-8A7F-2544E1BDC863}" type="pres">
      <dgm:prSet presAssocID="{F691905B-750B-41C2-A283-3B56318C5D7E}" presName="vert2" presStyleCnt="0"/>
      <dgm:spPr/>
    </dgm:pt>
    <dgm:pt modelId="{F38A60AF-30E3-426C-91C7-FBB9814B1879}" type="pres">
      <dgm:prSet presAssocID="{F691905B-750B-41C2-A283-3B56318C5D7E}" presName="thinLine2b" presStyleLbl="callout" presStyleIdx="0" presStyleCnt="5"/>
      <dgm:spPr/>
    </dgm:pt>
    <dgm:pt modelId="{0288D4A4-D60E-4A9C-AE4B-3F67393FF4BF}" type="pres">
      <dgm:prSet presAssocID="{F691905B-750B-41C2-A283-3B56318C5D7E}" presName="vertSpace2b" presStyleCnt="0"/>
      <dgm:spPr/>
    </dgm:pt>
    <dgm:pt modelId="{AC3F481C-6E0B-47A3-AD81-91F9F7D582ED}" type="pres">
      <dgm:prSet presAssocID="{CCBD9FE8-FC39-4D9F-82DA-0B0026475BDA}" presName="horz2" presStyleCnt="0"/>
      <dgm:spPr/>
    </dgm:pt>
    <dgm:pt modelId="{07FD26B4-DD91-4CB3-97C7-43293997FD06}" type="pres">
      <dgm:prSet presAssocID="{CCBD9FE8-FC39-4D9F-82DA-0B0026475BDA}" presName="horzSpace2" presStyleCnt="0"/>
      <dgm:spPr/>
    </dgm:pt>
    <dgm:pt modelId="{86E6B614-D47D-4CE3-ABE5-043BA6F06507}" type="pres">
      <dgm:prSet presAssocID="{CCBD9FE8-FC39-4D9F-82DA-0B0026475BDA}" presName="tx2" presStyleLbl="revTx" presStyleIdx="2" presStyleCnt="7"/>
      <dgm:spPr/>
    </dgm:pt>
    <dgm:pt modelId="{633121E5-0AF4-472A-881F-17D768D34991}" type="pres">
      <dgm:prSet presAssocID="{CCBD9FE8-FC39-4D9F-82DA-0B0026475BDA}" presName="vert2" presStyleCnt="0"/>
      <dgm:spPr/>
    </dgm:pt>
    <dgm:pt modelId="{EE453B9B-5F6D-457B-841F-4A1EA73AEB0C}" type="pres">
      <dgm:prSet presAssocID="{CCBD9FE8-FC39-4D9F-82DA-0B0026475BDA}" presName="thinLine2b" presStyleLbl="callout" presStyleIdx="1" presStyleCnt="5"/>
      <dgm:spPr/>
    </dgm:pt>
    <dgm:pt modelId="{76241B99-3A2B-47E7-8E67-3960AB893A71}" type="pres">
      <dgm:prSet presAssocID="{CCBD9FE8-FC39-4D9F-82DA-0B0026475BDA}" presName="vertSpace2b" presStyleCnt="0"/>
      <dgm:spPr/>
    </dgm:pt>
    <dgm:pt modelId="{53D8A887-71C1-49BC-99E1-6AE1B7377B9C}" type="pres">
      <dgm:prSet presAssocID="{0EDCF835-9256-4E0B-BB9F-AC7588EBC748}" presName="thickLine" presStyleLbl="alignNode1" presStyleIdx="1" presStyleCnt="2"/>
      <dgm:spPr/>
    </dgm:pt>
    <dgm:pt modelId="{41C4F225-2845-4EB5-A7A4-8F2F2D143658}" type="pres">
      <dgm:prSet presAssocID="{0EDCF835-9256-4E0B-BB9F-AC7588EBC748}" presName="horz1" presStyleCnt="0"/>
      <dgm:spPr/>
    </dgm:pt>
    <dgm:pt modelId="{996959AC-5680-4EDB-B43B-74104587745E}" type="pres">
      <dgm:prSet presAssocID="{0EDCF835-9256-4E0B-BB9F-AC7588EBC748}" presName="tx1" presStyleLbl="revTx" presStyleIdx="3" presStyleCnt="7"/>
      <dgm:spPr/>
    </dgm:pt>
    <dgm:pt modelId="{D19609AB-6DC4-43CC-AB1C-59FD66553D42}" type="pres">
      <dgm:prSet presAssocID="{0EDCF835-9256-4E0B-BB9F-AC7588EBC748}" presName="vert1" presStyleCnt="0"/>
      <dgm:spPr/>
    </dgm:pt>
    <dgm:pt modelId="{EBA78F7D-6B7C-4566-874B-5CE785AA33E9}" type="pres">
      <dgm:prSet presAssocID="{75D95BD3-B3EF-424F-AAB2-8073DFFD39B2}" presName="vertSpace2a" presStyleCnt="0"/>
      <dgm:spPr/>
    </dgm:pt>
    <dgm:pt modelId="{BEDC83BA-51A5-4E5E-B11C-14FA2CF142AA}" type="pres">
      <dgm:prSet presAssocID="{75D95BD3-B3EF-424F-AAB2-8073DFFD39B2}" presName="horz2" presStyleCnt="0"/>
      <dgm:spPr/>
    </dgm:pt>
    <dgm:pt modelId="{EEDF5DB0-D6C1-4E1D-B573-6F7E76D0C982}" type="pres">
      <dgm:prSet presAssocID="{75D95BD3-B3EF-424F-AAB2-8073DFFD39B2}" presName="horzSpace2" presStyleCnt="0"/>
      <dgm:spPr/>
    </dgm:pt>
    <dgm:pt modelId="{AEF9A7AE-4273-4E0B-A38C-E6E4D883E9EC}" type="pres">
      <dgm:prSet presAssocID="{75D95BD3-B3EF-424F-AAB2-8073DFFD39B2}" presName="tx2" presStyleLbl="revTx" presStyleIdx="4" presStyleCnt="7"/>
      <dgm:spPr/>
    </dgm:pt>
    <dgm:pt modelId="{E11CB4B5-B11B-419B-8582-3AA5EF8DC530}" type="pres">
      <dgm:prSet presAssocID="{75D95BD3-B3EF-424F-AAB2-8073DFFD39B2}" presName="vert2" presStyleCnt="0"/>
      <dgm:spPr/>
    </dgm:pt>
    <dgm:pt modelId="{6FACC8EB-0CF8-42D5-959F-88C955A8EED9}" type="pres">
      <dgm:prSet presAssocID="{75D95BD3-B3EF-424F-AAB2-8073DFFD39B2}" presName="thinLine2b" presStyleLbl="callout" presStyleIdx="2" presStyleCnt="5"/>
      <dgm:spPr/>
    </dgm:pt>
    <dgm:pt modelId="{B663BC25-C48D-408D-8F87-7B6067FFB345}" type="pres">
      <dgm:prSet presAssocID="{75D95BD3-B3EF-424F-AAB2-8073DFFD39B2}" presName="vertSpace2b" presStyleCnt="0"/>
      <dgm:spPr/>
    </dgm:pt>
    <dgm:pt modelId="{11DA27FC-7809-4B07-A327-1880623CF7A3}" type="pres">
      <dgm:prSet presAssocID="{ED085E38-9D67-4086-A8E0-038BD90F90B9}" presName="horz2" presStyleCnt="0"/>
      <dgm:spPr/>
    </dgm:pt>
    <dgm:pt modelId="{101363BC-1D79-4691-B844-7B8C79CF787F}" type="pres">
      <dgm:prSet presAssocID="{ED085E38-9D67-4086-A8E0-038BD90F90B9}" presName="horzSpace2" presStyleCnt="0"/>
      <dgm:spPr/>
    </dgm:pt>
    <dgm:pt modelId="{0864FEA1-83CD-4E53-B902-93938979BD24}" type="pres">
      <dgm:prSet presAssocID="{ED085E38-9D67-4086-A8E0-038BD90F90B9}" presName="tx2" presStyleLbl="revTx" presStyleIdx="5" presStyleCnt="7"/>
      <dgm:spPr/>
    </dgm:pt>
    <dgm:pt modelId="{7E100D3B-2A3D-49C0-A87D-9E4BED7230E5}" type="pres">
      <dgm:prSet presAssocID="{ED085E38-9D67-4086-A8E0-038BD90F90B9}" presName="vert2" presStyleCnt="0"/>
      <dgm:spPr/>
    </dgm:pt>
    <dgm:pt modelId="{3D5CCADC-90FB-4DBA-A8EE-284269F07865}" type="pres">
      <dgm:prSet presAssocID="{ED085E38-9D67-4086-A8E0-038BD90F90B9}" presName="thinLine2b" presStyleLbl="callout" presStyleIdx="3" presStyleCnt="5"/>
      <dgm:spPr/>
    </dgm:pt>
    <dgm:pt modelId="{7C6979E8-765D-4A4A-A4B7-AFF9A4072804}" type="pres">
      <dgm:prSet presAssocID="{ED085E38-9D67-4086-A8E0-038BD90F90B9}" presName="vertSpace2b" presStyleCnt="0"/>
      <dgm:spPr/>
    </dgm:pt>
    <dgm:pt modelId="{C663C3C1-6738-4FD2-984B-415ED2A5E28B}" type="pres">
      <dgm:prSet presAssocID="{08336004-0F08-4AD1-9516-CDBEFB6B5B92}" presName="horz2" presStyleCnt="0"/>
      <dgm:spPr/>
    </dgm:pt>
    <dgm:pt modelId="{BA2F45EB-9D59-44AD-9964-79313FB35B6C}" type="pres">
      <dgm:prSet presAssocID="{08336004-0F08-4AD1-9516-CDBEFB6B5B92}" presName="horzSpace2" presStyleCnt="0"/>
      <dgm:spPr/>
    </dgm:pt>
    <dgm:pt modelId="{7A0A21AA-6F3A-41D1-B283-2501EEA777B5}" type="pres">
      <dgm:prSet presAssocID="{08336004-0F08-4AD1-9516-CDBEFB6B5B92}" presName="tx2" presStyleLbl="revTx" presStyleIdx="6" presStyleCnt="7"/>
      <dgm:spPr/>
    </dgm:pt>
    <dgm:pt modelId="{969FD771-1B18-4FA2-B9C7-9F2E2E385DD9}" type="pres">
      <dgm:prSet presAssocID="{08336004-0F08-4AD1-9516-CDBEFB6B5B92}" presName="vert2" presStyleCnt="0"/>
      <dgm:spPr/>
    </dgm:pt>
    <dgm:pt modelId="{3DB5DDF4-3B20-4BF8-A5ED-D2E25105160C}" type="pres">
      <dgm:prSet presAssocID="{08336004-0F08-4AD1-9516-CDBEFB6B5B92}" presName="thinLine2b" presStyleLbl="callout" presStyleIdx="4" presStyleCnt="5"/>
      <dgm:spPr/>
    </dgm:pt>
    <dgm:pt modelId="{0CD4AC9C-A4AC-4D3A-BB4E-1F20421EA2DA}" type="pres">
      <dgm:prSet presAssocID="{08336004-0F08-4AD1-9516-CDBEFB6B5B92}" presName="vertSpace2b" presStyleCnt="0"/>
      <dgm:spPr/>
    </dgm:pt>
  </dgm:ptLst>
  <dgm:cxnLst>
    <dgm:cxn modelId="{332DDE07-0BBB-46AD-B2F2-1DB45D7A6584}" type="presOf" srcId="{08336004-0F08-4AD1-9516-CDBEFB6B5B92}" destId="{7A0A21AA-6F3A-41D1-B283-2501EEA777B5}" srcOrd="0" destOrd="0" presId="urn:microsoft.com/office/officeart/2008/layout/LinedList"/>
    <dgm:cxn modelId="{5F3E2111-2D14-495B-99B4-13535103F6C4}" srcId="{0EDCF835-9256-4E0B-BB9F-AC7588EBC748}" destId="{75D95BD3-B3EF-424F-AAB2-8073DFFD39B2}" srcOrd="0" destOrd="0" parTransId="{00E166F8-134F-4B91-A483-EF7026FA9B5B}" sibTransId="{F4E4932C-CC08-49B0-BD01-D5E465A226E2}"/>
    <dgm:cxn modelId="{C71C3A18-678E-4622-B82C-C321217A445E}" type="presOf" srcId="{CCBD9FE8-FC39-4D9F-82DA-0B0026475BDA}" destId="{86E6B614-D47D-4CE3-ABE5-043BA6F06507}" srcOrd="0" destOrd="0" presId="urn:microsoft.com/office/officeart/2008/layout/LinedList"/>
    <dgm:cxn modelId="{61A27F1E-4576-4517-86D9-DE1B9E53B6C3}" srcId="{9BC9E2BE-14C0-4BF8-B35E-1FD9CF322530}" destId="{0EDCF835-9256-4E0B-BB9F-AC7588EBC748}" srcOrd="1" destOrd="0" parTransId="{5CD98A76-D0FE-44FF-8667-FAB6C42713C6}" sibTransId="{21DA6F0F-965E-4EC6-BA5C-BBAD14908EBD}"/>
    <dgm:cxn modelId="{EA49B831-663A-4F6E-9531-16F9D827A17D}" type="presOf" srcId="{F691905B-750B-41C2-A283-3B56318C5D7E}" destId="{291FF178-5C50-4864-894B-0F0BDC389741}" srcOrd="0" destOrd="0" presId="urn:microsoft.com/office/officeart/2008/layout/LinedList"/>
    <dgm:cxn modelId="{D620663F-10C1-4723-979D-9DB14544F0B9}" type="presOf" srcId="{9BC9E2BE-14C0-4BF8-B35E-1FD9CF322530}" destId="{D15B5B14-9E0C-428F-B438-94F9F8024849}" srcOrd="0" destOrd="0" presId="urn:microsoft.com/office/officeart/2008/layout/LinedList"/>
    <dgm:cxn modelId="{299E9446-5617-4779-9458-20FCB7CCD485}" srcId="{7B48D497-2788-49B1-9233-8CC5859CC1F4}" destId="{CCBD9FE8-FC39-4D9F-82DA-0B0026475BDA}" srcOrd="1" destOrd="0" parTransId="{843D439C-F339-4ABF-9BAC-D4C022E139A6}" sibTransId="{16540835-998F-410B-B7A9-DD50BCF5AF97}"/>
    <dgm:cxn modelId="{9BC71147-7BD5-4205-8CC4-AD0FE03F288B}" type="presOf" srcId="{7B48D497-2788-49B1-9233-8CC5859CC1F4}" destId="{CAE766BB-1652-4030-80B2-2025CD1FC45D}" srcOrd="0" destOrd="0" presId="urn:microsoft.com/office/officeart/2008/layout/LinedList"/>
    <dgm:cxn modelId="{4A25357A-C0B5-4C92-87E0-B58B5CAA94C6}" type="presOf" srcId="{ED085E38-9D67-4086-A8E0-038BD90F90B9}" destId="{0864FEA1-83CD-4E53-B902-93938979BD24}" srcOrd="0" destOrd="0" presId="urn:microsoft.com/office/officeart/2008/layout/LinedList"/>
    <dgm:cxn modelId="{72A4AD7D-5073-4196-A754-43D3468E3FD9}" srcId="{9BC9E2BE-14C0-4BF8-B35E-1FD9CF322530}" destId="{7B48D497-2788-49B1-9233-8CC5859CC1F4}" srcOrd="0" destOrd="0" parTransId="{D1771108-009E-43A5-A797-7049BE40C096}" sibTransId="{B27D9878-14AB-4788-9E6B-CC39E7113144}"/>
    <dgm:cxn modelId="{DAD379A1-0943-4DDD-828C-E7A06B8D03D9}" srcId="{0EDCF835-9256-4E0B-BB9F-AC7588EBC748}" destId="{08336004-0F08-4AD1-9516-CDBEFB6B5B92}" srcOrd="2" destOrd="0" parTransId="{F5BB8815-DE5E-410B-B403-69ED8E715354}" sibTransId="{6E18E37E-5A6B-4FAF-963C-CA8D9AA785EA}"/>
    <dgm:cxn modelId="{C67C0EAD-C73A-419F-93BD-60FB5070B25A}" type="presOf" srcId="{0EDCF835-9256-4E0B-BB9F-AC7588EBC748}" destId="{996959AC-5680-4EDB-B43B-74104587745E}" srcOrd="0" destOrd="0" presId="urn:microsoft.com/office/officeart/2008/layout/LinedList"/>
    <dgm:cxn modelId="{2E64BFB6-6A0C-4F38-BD52-B72236D6E3D5}" srcId="{7B48D497-2788-49B1-9233-8CC5859CC1F4}" destId="{F691905B-750B-41C2-A283-3B56318C5D7E}" srcOrd="0" destOrd="0" parTransId="{0BF44866-6401-48D3-8DDC-EFE272D536B6}" sibTransId="{EE4D5861-068D-41F5-A4F0-DD99EE83B383}"/>
    <dgm:cxn modelId="{E38DFBC6-2E6A-4A43-99FC-6A3E78646A95}" type="presOf" srcId="{75D95BD3-B3EF-424F-AAB2-8073DFFD39B2}" destId="{AEF9A7AE-4273-4E0B-A38C-E6E4D883E9EC}" srcOrd="0" destOrd="0" presId="urn:microsoft.com/office/officeart/2008/layout/LinedList"/>
    <dgm:cxn modelId="{3BD948DF-C3D3-415B-AA4C-4B6283E75B92}" srcId="{0EDCF835-9256-4E0B-BB9F-AC7588EBC748}" destId="{ED085E38-9D67-4086-A8E0-038BD90F90B9}" srcOrd="1" destOrd="0" parTransId="{C7D42DEE-92F8-4BB0-91FE-1763ADA202C7}" sibTransId="{943900D5-CD89-4C6D-BBDC-BBB6CDD57198}"/>
    <dgm:cxn modelId="{7C0831C8-CFD1-43A8-A215-2FD70F302418}" type="presParOf" srcId="{D15B5B14-9E0C-428F-B438-94F9F8024849}" destId="{4D6AEB13-43B0-4155-84BE-7037D80D661D}" srcOrd="0" destOrd="0" presId="urn:microsoft.com/office/officeart/2008/layout/LinedList"/>
    <dgm:cxn modelId="{5ACA60A2-0A6E-426B-98F7-874405B874ED}" type="presParOf" srcId="{D15B5B14-9E0C-428F-B438-94F9F8024849}" destId="{B365AC7E-8EFB-44F1-89ED-0197888C6A56}" srcOrd="1" destOrd="0" presId="urn:microsoft.com/office/officeart/2008/layout/LinedList"/>
    <dgm:cxn modelId="{8F1A24F8-65D6-47FA-9827-3D93ED2247F9}" type="presParOf" srcId="{B365AC7E-8EFB-44F1-89ED-0197888C6A56}" destId="{CAE766BB-1652-4030-80B2-2025CD1FC45D}" srcOrd="0" destOrd="0" presId="urn:microsoft.com/office/officeart/2008/layout/LinedList"/>
    <dgm:cxn modelId="{8EAED96C-C60D-4E10-81D5-BDED640910BA}" type="presParOf" srcId="{B365AC7E-8EFB-44F1-89ED-0197888C6A56}" destId="{FA983589-4B5A-4DDB-AD8A-944B938FD44C}" srcOrd="1" destOrd="0" presId="urn:microsoft.com/office/officeart/2008/layout/LinedList"/>
    <dgm:cxn modelId="{F642AC19-BF63-4DBA-9E12-C238D3BD6390}" type="presParOf" srcId="{FA983589-4B5A-4DDB-AD8A-944B938FD44C}" destId="{F4E1A03A-7E40-442A-93BB-BF33A0B8A414}" srcOrd="0" destOrd="0" presId="urn:microsoft.com/office/officeart/2008/layout/LinedList"/>
    <dgm:cxn modelId="{F3A00C57-A6B1-43E8-9591-02D16FA2ED12}" type="presParOf" srcId="{FA983589-4B5A-4DDB-AD8A-944B938FD44C}" destId="{F59A1B15-FAF2-4A5B-BD82-31DEFD21C5C3}" srcOrd="1" destOrd="0" presId="urn:microsoft.com/office/officeart/2008/layout/LinedList"/>
    <dgm:cxn modelId="{BF045618-2F8C-4F69-8C2C-9241E5866962}" type="presParOf" srcId="{F59A1B15-FAF2-4A5B-BD82-31DEFD21C5C3}" destId="{E2CE5D90-2371-4A0D-A92D-0EFCBCC978FF}" srcOrd="0" destOrd="0" presId="urn:microsoft.com/office/officeart/2008/layout/LinedList"/>
    <dgm:cxn modelId="{4D55930A-C54D-4496-944F-3246B0687E46}" type="presParOf" srcId="{F59A1B15-FAF2-4A5B-BD82-31DEFD21C5C3}" destId="{291FF178-5C50-4864-894B-0F0BDC389741}" srcOrd="1" destOrd="0" presId="urn:microsoft.com/office/officeart/2008/layout/LinedList"/>
    <dgm:cxn modelId="{9CCEEE52-0B5B-414A-8068-1036AED4765B}" type="presParOf" srcId="{F59A1B15-FAF2-4A5B-BD82-31DEFD21C5C3}" destId="{249A10D5-D74C-432C-8A7F-2544E1BDC863}" srcOrd="2" destOrd="0" presId="urn:microsoft.com/office/officeart/2008/layout/LinedList"/>
    <dgm:cxn modelId="{49833819-F671-4EE6-95FB-54F3331C763B}" type="presParOf" srcId="{FA983589-4B5A-4DDB-AD8A-944B938FD44C}" destId="{F38A60AF-30E3-426C-91C7-FBB9814B1879}" srcOrd="2" destOrd="0" presId="urn:microsoft.com/office/officeart/2008/layout/LinedList"/>
    <dgm:cxn modelId="{6663FD24-1182-4A70-8881-80E399625EDF}" type="presParOf" srcId="{FA983589-4B5A-4DDB-AD8A-944B938FD44C}" destId="{0288D4A4-D60E-4A9C-AE4B-3F67393FF4BF}" srcOrd="3" destOrd="0" presId="urn:microsoft.com/office/officeart/2008/layout/LinedList"/>
    <dgm:cxn modelId="{097470FC-B1FE-48AA-BE34-B7D61E012C43}" type="presParOf" srcId="{FA983589-4B5A-4DDB-AD8A-944B938FD44C}" destId="{AC3F481C-6E0B-47A3-AD81-91F9F7D582ED}" srcOrd="4" destOrd="0" presId="urn:microsoft.com/office/officeart/2008/layout/LinedList"/>
    <dgm:cxn modelId="{7D4A5C5D-0E4C-4F0C-A3FA-C4E05E9A75BC}" type="presParOf" srcId="{AC3F481C-6E0B-47A3-AD81-91F9F7D582ED}" destId="{07FD26B4-DD91-4CB3-97C7-43293997FD06}" srcOrd="0" destOrd="0" presId="urn:microsoft.com/office/officeart/2008/layout/LinedList"/>
    <dgm:cxn modelId="{8A75EE54-2ADF-4CA0-8F59-417EED99D5F5}" type="presParOf" srcId="{AC3F481C-6E0B-47A3-AD81-91F9F7D582ED}" destId="{86E6B614-D47D-4CE3-ABE5-043BA6F06507}" srcOrd="1" destOrd="0" presId="urn:microsoft.com/office/officeart/2008/layout/LinedList"/>
    <dgm:cxn modelId="{7E9F33EA-429F-476C-BC4C-6FFD77F0EAAC}" type="presParOf" srcId="{AC3F481C-6E0B-47A3-AD81-91F9F7D582ED}" destId="{633121E5-0AF4-472A-881F-17D768D34991}" srcOrd="2" destOrd="0" presId="urn:microsoft.com/office/officeart/2008/layout/LinedList"/>
    <dgm:cxn modelId="{723601D8-4FCD-489C-9B18-242180198718}" type="presParOf" srcId="{FA983589-4B5A-4DDB-AD8A-944B938FD44C}" destId="{EE453B9B-5F6D-457B-841F-4A1EA73AEB0C}" srcOrd="5" destOrd="0" presId="urn:microsoft.com/office/officeart/2008/layout/LinedList"/>
    <dgm:cxn modelId="{FA5A7A10-1092-4C83-9EC6-E8764A82EA86}" type="presParOf" srcId="{FA983589-4B5A-4DDB-AD8A-944B938FD44C}" destId="{76241B99-3A2B-47E7-8E67-3960AB893A71}" srcOrd="6" destOrd="0" presId="urn:microsoft.com/office/officeart/2008/layout/LinedList"/>
    <dgm:cxn modelId="{547D6C37-8E66-4CA7-9D45-B2C630F91C80}" type="presParOf" srcId="{D15B5B14-9E0C-428F-B438-94F9F8024849}" destId="{53D8A887-71C1-49BC-99E1-6AE1B7377B9C}" srcOrd="2" destOrd="0" presId="urn:microsoft.com/office/officeart/2008/layout/LinedList"/>
    <dgm:cxn modelId="{87F6587D-A370-47DA-8116-780BEB622C75}" type="presParOf" srcId="{D15B5B14-9E0C-428F-B438-94F9F8024849}" destId="{41C4F225-2845-4EB5-A7A4-8F2F2D143658}" srcOrd="3" destOrd="0" presId="urn:microsoft.com/office/officeart/2008/layout/LinedList"/>
    <dgm:cxn modelId="{57A907EA-9EF5-4176-B054-7C766F9E31DE}" type="presParOf" srcId="{41C4F225-2845-4EB5-A7A4-8F2F2D143658}" destId="{996959AC-5680-4EDB-B43B-74104587745E}" srcOrd="0" destOrd="0" presId="urn:microsoft.com/office/officeart/2008/layout/LinedList"/>
    <dgm:cxn modelId="{F0D1A602-F540-487E-B631-E7FA25F5C3F0}" type="presParOf" srcId="{41C4F225-2845-4EB5-A7A4-8F2F2D143658}" destId="{D19609AB-6DC4-43CC-AB1C-59FD66553D42}" srcOrd="1" destOrd="0" presId="urn:microsoft.com/office/officeart/2008/layout/LinedList"/>
    <dgm:cxn modelId="{6EA758EB-F326-422F-95A2-3F81A9836806}" type="presParOf" srcId="{D19609AB-6DC4-43CC-AB1C-59FD66553D42}" destId="{EBA78F7D-6B7C-4566-874B-5CE785AA33E9}" srcOrd="0" destOrd="0" presId="urn:microsoft.com/office/officeart/2008/layout/LinedList"/>
    <dgm:cxn modelId="{2EFDF00C-D84D-45B2-B76A-E6F06491547D}" type="presParOf" srcId="{D19609AB-6DC4-43CC-AB1C-59FD66553D42}" destId="{BEDC83BA-51A5-4E5E-B11C-14FA2CF142AA}" srcOrd="1" destOrd="0" presId="urn:microsoft.com/office/officeart/2008/layout/LinedList"/>
    <dgm:cxn modelId="{D48EE9D4-BC14-458E-BF59-C7A9BBC26AED}" type="presParOf" srcId="{BEDC83BA-51A5-4E5E-B11C-14FA2CF142AA}" destId="{EEDF5DB0-D6C1-4E1D-B573-6F7E76D0C982}" srcOrd="0" destOrd="0" presId="urn:microsoft.com/office/officeart/2008/layout/LinedList"/>
    <dgm:cxn modelId="{9D92B1BF-AD4D-4A22-B83C-8436AC17815A}" type="presParOf" srcId="{BEDC83BA-51A5-4E5E-B11C-14FA2CF142AA}" destId="{AEF9A7AE-4273-4E0B-A38C-E6E4D883E9EC}" srcOrd="1" destOrd="0" presId="urn:microsoft.com/office/officeart/2008/layout/LinedList"/>
    <dgm:cxn modelId="{4A356AAC-50F3-4010-A5BD-AA9AFF58E900}" type="presParOf" srcId="{BEDC83BA-51A5-4E5E-B11C-14FA2CF142AA}" destId="{E11CB4B5-B11B-419B-8582-3AA5EF8DC530}" srcOrd="2" destOrd="0" presId="urn:microsoft.com/office/officeart/2008/layout/LinedList"/>
    <dgm:cxn modelId="{6782B0B9-1068-47DB-9925-F236E87BEBF7}" type="presParOf" srcId="{D19609AB-6DC4-43CC-AB1C-59FD66553D42}" destId="{6FACC8EB-0CF8-42D5-959F-88C955A8EED9}" srcOrd="2" destOrd="0" presId="urn:microsoft.com/office/officeart/2008/layout/LinedList"/>
    <dgm:cxn modelId="{1D50DA81-9463-4A80-B6F2-DEDFED46B0E1}" type="presParOf" srcId="{D19609AB-6DC4-43CC-AB1C-59FD66553D42}" destId="{B663BC25-C48D-408D-8F87-7B6067FFB345}" srcOrd="3" destOrd="0" presId="urn:microsoft.com/office/officeart/2008/layout/LinedList"/>
    <dgm:cxn modelId="{3F43C9C6-9663-4FE3-8B00-08AE8C222683}" type="presParOf" srcId="{D19609AB-6DC4-43CC-AB1C-59FD66553D42}" destId="{11DA27FC-7809-4B07-A327-1880623CF7A3}" srcOrd="4" destOrd="0" presId="urn:microsoft.com/office/officeart/2008/layout/LinedList"/>
    <dgm:cxn modelId="{EDEBCC70-6F14-4AE1-AA7C-C104A9B3AC1C}" type="presParOf" srcId="{11DA27FC-7809-4B07-A327-1880623CF7A3}" destId="{101363BC-1D79-4691-B844-7B8C79CF787F}" srcOrd="0" destOrd="0" presId="urn:microsoft.com/office/officeart/2008/layout/LinedList"/>
    <dgm:cxn modelId="{7BE8FD49-EFFC-4E04-B356-3F21CC6DA5F1}" type="presParOf" srcId="{11DA27FC-7809-4B07-A327-1880623CF7A3}" destId="{0864FEA1-83CD-4E53-B902-93938979BD24}" srcOrd="1" destOrd="0" presId="urn:microsoft.com/office/officeart/2008/layout/LinedList"/>
    <dgm:cxn modelId="{D712C957-7BC8-42A4-B782-C26115D719CA}" type="presParOf" srcId="{11DA27FC-7809-4B07-A327-1880623CF7A3}" destId="{7E100D3B-2A3D-49C0-A87D-9E4BED7230E5}" srcOrd="2" destOrd="0" presId="urn:microsoft.com/office/officeart/2008/layout/LinedList"/>
    <dgm:cxn modelId="{E5F0ED1D-3DA1-4696-8791-2229F854E18E}" type="presParOf" srcId="{D19609AB-6DC4-43CC-AB1C-59FD66553D42}" destId="{3D5CCADC-90FB-4DBA-A8EE-284269F07865}" srcOrd="5" destOrd="0" presId="urn:microsoft.com/office/officeart/2008/layout/LinedList"/>
    <dgm:cxn modelId="{7AC6652C-91EC-4F4F-8D69-3ADB3395F37E}" type="presParOf" srcId="{D19609AB-6DC4-43CC-AB1C-59FD66553D42}" destId="{7C6979E8-765D-4A4A-A4B7-AFF9A4072804}" srcOrd="6" destOrd="0" presId="urn:microsoft.com/office/officeart/2008/layout/LinedList"/>
    <dgm:cxn modelId="{F743B42F-12D6-4F77-AFAA-EE772656028D}" type="presParOf" srcId="{D19609AB-6DC4-43CC-AB1C-59FD66553D42}" destId="{C663C3C1-6738-4FD2-984B-415ED2A5E28B}" srcOrd="7" destOrd="0" presId="urn:microsoft.com/office/officeart/2008/layout/LinedList"/>
    <dgm:cxn modelId="{B7634964-1AE0-42CA-870B-25FF08A3D327}" type="presParOf" srcId="{C663C3C1-6738-4FD2-984B-415ED2A5E28B}" destId="{BA2F45EB-9D59-44AD-9964-79313FB35B6C}" srcOrd="0" destOrd="0" presId="urn:microsoft.com/office/officeart/2008/layout/LinedList"/>
    <dgm:cxn modelId="{F5CA435E-C5E7-4483-B117-0363478E1D65}" type="presParOf" srcId="{C663C3C1-6738-4FD2-984B-415ED2A5E28B}" destId="{7A0A21AA-6F3A-41D1-B283-2501EEA777B5}" srcOrd="1" destOrd="0" presId="urn:microsoft.com/office/officeart/2008/layout/LinedList"/>
    <dgm:cxn modelId="{BADADE50-339D-4524-96B2-92D2BA885DBB}" type="presParOf" srcId="{C663C3C1-6738-4FD2-984B-415ED2A5E28B}" destId="{969FD771-1B18-4FA2-B9C7-9F2E2E385DD9}" srcOrd="2" destOrd="0" presId="urn:microsoft.com/office/officeart/2008/layout/LinedList"/>
    <dgm:cxn modelId="{646442BF-ACB6-4C2B-AE83-43A735506946}" type="presParOf" srcId="{D19609AB-6DC4-43CC-AB1C-59FD66553D42}" destId="{3DB5DDF4-3B20-4BF8-A5ED-D2E25105160C}" srcOrd="8" destOrd="0" presId="urn:microsoft.com/office/officeart/2008/layout/LinedList"/>
    <dgm:cxn modelId="{3CB3455C-D9D0-4F73-AD6D-947BEC102983}" type="presParOf" srcId="{D19609AB-6DC4-43CC-AB1C-59FD66553D42}" destId="{0CD4AC9C-A4AC-4D3A-BB4E-1F20421EA2D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69DDBCD-5317-41F1-8DAC-9D3C10C7543B}" type="doc">
      <dgm:prSet loTypeId="urn:microsoft.com/office/officeart/2005/8/layout/vList2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ECB887A-87E3-43A3-8D94-F6ACFEE72D84}">
      <dgm:prSet/>
      <dgm:spPr/>
      <dgm:t>
        <a:bodyPr/>
        <a:lstStyle/>
        <a:p>
          <a:r>
            <a:rPr lang="en-GB" dirty="0"/>
            <a:t>The World Bank Group</a:t>
          </a:r>
          <a:endParaRPr lang="en-US" dirty="0"/>
        </a:p>
      </dgm:t>
    </dgm:pt>
    <dgm:pt modelId="{9EB1EFA7-E58C-409A-B981-1A959874E85E}" type="parTrans" cxnId="{39DFEAEC-AA62-4388-A2E9-D6297217CF3C}">
      <dgm:prSet/>
      <dgm:spPr/>
      <dgm:t>
        <a:bodyPr/>
        <a:lstStyle/>
        <a:p>
          <a:endParaRPr lang="en-GB"/>
        </a:p>
      </dgm:t>
    </dgm:pt>
    <dgm:pt modelId="{96869FBB-A565-439E-9CA1-22999237D458}" type="sibTrans" cxnId="{39DFEAEC-AA62-4388-A2E9-D6297217CF3C}">
      <dgm:prSet/>
      <dgm:spPr/>
      <dgm:t>
        <a:bodyPr/>
        <a:lstStyle/>
        <a:p>
          <a:endParaRPr lang="en-GB"/>
        </a:p>
      </dgm:t>
    </dgm:pt>
    <dgm:pt modelId="{466E3DD0-26F2-4402-914B-BEF1A686A57F}">
      <dgm:prSet/>
      <dgm:spPr/>
      <dgm:t>
        <a:bodyPr/>
        <a:lstStyle/>
        <a:p>
          <a:r>
            <a:rPr lang="en-GB" dirty="0"/>
            <a:t>The International Bank for Reconstruction and Development (World Bank)</a:t>
          </a:r>
          <a:endParaRPr lang="en-US" dirty="0"/>
        </a:p>
      </dgm:t>
    </dgm:pt>
    <dgm:pt modelId="{BC7FEADF-1A04-4CAE-B743-E529A9D1AC12}" type="parTrans" cxnId="{E58CD194-096F-4C32-9E35-2FD356B01F14}">
      <dgm:prSet/>
      <dgm:spPr/>
      <dgm:t>
        <a:bodyPr/>
        <a:lstStyle/>
        <a:p>
          <a:endParaRPr lang="en-GB"/>
        </a:p>
      </dgm:t>
    </dgm:pt>
    <dgm:pt modelId="{AFF6AF7B-86CA-4FCF-8241-8CC53356CD5A}" type="sibTrans" cxnId="{E58CD194-096F-4C32-9E35-2FD356B01F14}">
      <dgm:prSet/>
      <dgm:spPr/>
      <dgm:t>
        <a:bodyPr/>
        <a:lstStyle/>
        <a:p>
          <a:endParaRPr lang="en-GB"/>
        </a:p>
      </dgm:t>
    </dgm:pt>
    <dgm:pt modelId="{5B724A46-30DF-4E2D-AC8C-AD8EDE9605FF}">
      <dgm:prSet/>
      <dgm:spPr/>
      <dgm:t>
        <a:bodyPr/>
        <a:lstStyle/>
        <a:p>
          <a:r>
            <a:rPr lang="en-GB"/>
            <a:t>International Development Association (IDA)</a:t>
          </a:r>
          <a:endParaRPr lang="en-US"/>
        </a:p>
      </dgm:t>
    </dgm:pt>
    <dgm:pt modelId="{41EDAE25-8975-452C-9567-03AB10EE2C1D}" type="parTrans" cxnId="{006D24E3-5499-4DE1-AF52-550092D6F205}">
      <dgm:prSet/>
      <dgm:spPr/>
      <dgm:t>
        <a:bodyPr/>
        <a:lstStyle/>
        <a:p>
          <a:endParaRPr lang="en-GB"/>
        </a:p>
      </dgm:t>
    </dgm:pt>
    <dgm:pt modelId="{6360320D-B640-4E89-95D3-04CB8D15E9A0}" type="sibTrans" cxnId="{006D24E3-5499-4DE1-AF52-550092D6F205}">
      <dgm:prSet/>
      <dgm:spPr/>
      <dgm:t>
        <a:bodyPr/>
        <a:lstStyle/>
        <a:p>
          <a:endParaRPr lang="en-GB"/>
        </a:p>
      </dgm:t>
    </dgm:pt>
    <dgm:pt modelId="{58BD8B60-ABB0-4BF9-8445-5C48637DEA52}">
      <dgm:prSet/>
      <dgm:spPr/>
      <dgm:t>
        <a:bodyPr/>
        <a:lstStyle/>
        <a:p>
          <a:r>
            <a:rPr lang="en-GB"/>
            <a:t>International Monetary Fund (IMF)</a:t>
          </a:r>
          <a:endParaRPr lang="en-US"/>
        </a:p>
      </dgm:t>
    </dgm:pt>
    <dgm:pt modelId="{7F254AFA-D38A-4376-8FAC-D828CB55A577}" type="parTrans" cxnId="{529E3D62-3E33-4149-A5E6-227E29DD08A5}">
      <dgm:prSet/>
      <dgm:spPr/>
      <dgm:t>
        <a:bodyPr/>
        <a:lstStyle/>
        <a:p>
          <a:endParaRPr lang="en-GB"/>
        </a:p>
      </dgm:t>
    </dgm:pt>
    <dgm:pt modelId="{DBE8D193-BB1C-4EDC-A821-1FCA04F38497}" type="sibTrans" cxnId="{529E3D62-3E33-4149-A5E6-227E29DD08A5}">
      <dgm:prSet/>
      <dgm:spPr/>
      <dgm:t>
        <a:bodyPr/>
        <a:lstStyle/>
        <a:p>
          <a:endParaRPr lang="en-GB"/>
        </a:p>
      </dgm:t>
    </dgm:pt>
    <dgm:pt modelId="{4742E249-7EDC-4776-9C77-A8662CE404AF}">
      <dgm:prSet/>
      <dgm:spPr/>
      <dgm:t>
        <a:bodyPr/>
        <a:lstStyle/>
        <a:p>
          <a:r>
            <a:rPr lang="en-GB" dirty="0"/>
            <a:t>The Bank for International Settlement (BIS)</a:t>
          </a:r>
          <a:endParaRPr lang="en-US" dirty="0"/>
        </a:p>
      </dgm:t>
    </dgm:pt>
    <dgm:pt modelId="{72863EE1-721C-4420-A600-C780A54F3E4E}" type="parTrans" cxnId="{F186181E-AA2B-49DC-8D05-E6557D5C76F4}">
      <dgm:prSet/>
      <dgm:spPr/>
      <dgm:t>
        <a:bodyPr/>
        <a:lstStyle/>
        <a:p>
          <a:endParaRPr lang="en-GB"/>
        </a:p>
      </dgm:t>
    </dgm:pt>
    <dgm:pt modelId="{57EDA430-9D37-47C7-AC2E-BCB51525DDEA}" type="sibTrans" cxnId="{F186181E-AA2B-49DC-8D05-E6557D5C76F4}">
      <dgm:prSet/>
      <dgm:spPr/>
      <dgm:t>
        <a:bodyPr/>
        <a:lstStyle/>
        <a:p>
          <a:endParaRPr lang="en-GB"/>
        </a:p>
      </dgm:t>
    </dgm:pt>
    <dgm:pt modelId="{E5F117D6-D4C6-4C7A-A02C-013D755478BE}">
      <dgm:prSet/>
      <dgm:spPr/>
      <dgm:t>
        <a:bodyPr/>
        <a:lstStyle/>
        <a:p>
          <a:r>
            <a:rPr lang="en-GB"/>
            <a:t>International Finance Corporation (IFC)</a:t>
          </a:r>
          <a:endParaRPr lang="en-US"/>
        </a:p>
      </dgm:t>
    </dgm:pt>
    <dgm:pt modelId="{BC2DD73C-A093-419B-945E-3BA5D023F695}" type="parTrans" cxnId="{A68D2344-1195-4FD1-9C10-9D788926CA28}">
      <dgm:prSet/>
      <dgm:spPr/>
      <dgm:t>
        <a:bodyPr/>
        <a:lstStyle/>
        <a:p>
          <a:endParaRPr lang="en-GB"/>
        </a:p>
      </dgm:t>
    </dgm:pt>
    <dgm:pt modelId="{7010E46C-C939-4251-A722-34DD8AC2EEAE}" type="sibTrans" cxnId="{A68D2344-1195-4FD1-9C10-9D788926CA28}">
      <dgm:prSet/>
      <dgm:spPr/>
      <dgm:t>
        <a:bodyPr/>
        <a:lstStyle/>
        <a:p>
          <a:endParaRPr lang="en-GB"/>
        </a:p>
      </dgm:t>
    </dgm:pt>
    <dgm:pt modelId="{B94A4B1A-0759-4BE4-93A8-C493CDD46A87}">
      <dgm:prSet/>
      <dgm:spPr/>
      <dgm:t>
        <a:bodyPr/>
        <a:lstStyle/>
        <a:p>
          <a:r>
            <a:rPr lang="en-GB"/>
            <a:t>Regional banks</a:t>
          </a:r>
          <a:endParaRPr lang="en-US"/>
        </a:p>
      </dgm:t>
    </dgm:pt>
    <dgm:pt modelId="{71F64A9B-1783-4118-9730-B2BA68E21164}" type="parTrans" cxnId="{162A3C27-531C-452F-B848-B76AC9A2CFB1}">
      <dgm:prSet/>
      <dgm:spPr/>
      <dgm:t>
        <a:bodyPr/>
        <a:lstStyle/>
        <a:p>
          <a:endParaRPr lang="en-GB"/>
        </a:p>
      </dgm:t>
    </dgm:pt>
    <dgm:pt modelId="{C728CB1E-BD0A-4492-94D6-570DB7FEFB5C}" type="sibTrans" cxnId="{162A3C27-531C-452F-B848-B76AC9A2CFB1}">
      <dgm:prSet/>
      <dgm:spPr/>
      <dgm:t>
        <a:bodyPr/>
        <a:lstStyle/>
        <a:p>
          <a:endParaRPr lang="en-GB"/>
        </a:p>
      </dgm:t>
    </dgm:pt>
    <dgm:pt modelId="{783E1015-F1DB-43D5-9D3D-49C28632311E}">
      <dgm:prSet/>
      <dgm:spPr/>
      <dgm:t>
        <a:bodyPr/>
        <a:lstStyle/>
        <a:p>
          <a:r>
            <a:rPr lang="en-GB"/>
            <a:t>The European Central Bank (ECB)</a:t>
          </a:r>
          <a:endParaRPr lang="en-US"/>
        </a:p>
      </dgm:t>
    </dgm:pt>
    <dgm:pt modelId="{2B5D1FE0-BBF8-4036-9678-B38C243026F8}" type="parTrans" cxnId="{A77EAD10-3279-45BD-AF8E-E3A67BE71E42}">
      <dgm:prSet/>
      <dgm:spPr/>
      <dgm:t>
        <a:bodyPr/>
        <a:lstStyle/>
        <a:p>
          <a:endParaRPr lang="en-GB"/>
        </a:p>
      </dgm:t>
    </dgm:pt>
    <dgm:pt modelId="{B398852A-2EA0-4D93-8DFE-7D213BA2AFDC}" type="sibTrans" cxnId="{A77EAD10-3279-45BD-AF8E-E3A67BE71E42}">
      <dgm:prSet/>
      <dgm:spPr/>
      <dgm:t>
        <a:bodyPr/>
        <a:lstStyle/>
        <a:p>
          <a:endParaRPr lang="en-GB"/>
        </a:p>
      </dgm:t>
    </dgm:pt>
    <dgm:pt modelId="{4E15C986-5512-4CE3-A4CE-D2DF5D1D4537}">
      <dgm:prSet/>
      <dgm:spPr/>
      <dgm:t>
        <a:bodyPr/>
        <a:lstStyle/>
        <a:p>
          <a:r>
            <a:rPr lang="en-GB"/>
            <a:t>The African Development Bank (AfDB)</a:t>
          </a:r>
          <a:endParaRPr lang="en-US"/>
        </a:p>
      </dgm:t>
    </dgm:pt>
    <dgm:pt modelId="{96AAB98E-0A78-48DD-963B-8C17B08C4BDB}" type="parTrans" cxnId="{F5A1717A-3A62-44F9-875A-54030B8D4F6E}">
      <dgm:prSet/>
      <dgm:spPr/>
      <dgm:t>
        <a:bodyPr/>
        <a:lstStyle/>
        <a:p>
          <a:endParaRPr lang="en-GB"/>
        </a:p>
      </dgm:t>
    </dgm:pt>
    <dgm:pt modelId="{CB7364D5-FC8A-4AA5-92E2-BBDFC5E822F1}" type="sibTrans" cxnId="{F5A1717A-3A62-44F9-875A-54030B8D4F6E}">
      <dgm:prSet/>
      <dgm:spPr/>
      <dgm:t>
        <a:bodyPr/>
        <a:lstStyle/>
        <a:p>
          <a:endParaRPr lang="en-GB"/>
        </a:p>
      </dgm:t>
    </dgm:pt>
    <dgm:pt modelId="{27D920F7-F733-49A0-B4EC-9E4B90303E87}">
      <dgm:prSet/>
      <dgm:spPr/>
      <dgm:t>
        <a:bodyPr/>
        <a:lstStyle/>
        <a:p>
          <a:r>
            <a:rPr lang="en-GB" dirty="0"/>
            <a:t>The World Trade Organisation (WTO)</a:t>
          </a:r>
          <a:endParaRPr lang="en-US" dirty="0"/>
        </a:p>
      </dgm:t>
    </dgm:pt>
    <dgm:pt modelId="{502ADEE9-4141-46E5-8F23-EE6F111A6B80}" type="parTrans" cxnId="{357ED2E9-4396-44DD-999D-A46A509D91FE}">
      <dgm:prSet/>
      <dgm:spPr/>
      <dgm:t>
        <a:bodyPr/>
        <a:lstStyle/>
        <a:p>
          <a:endParaRPr lang="en-GB"/>
        </a:p>
      </dgm:t>
    </dgm:pt>
    <dgm:pt modelId="{34F3C4A9-0767-43C9-9B94-6DC2CC483832}" type="sibTrans" cxnId="{357ED2E9-4396-44DD-999D-A46A509D91FE}">
      <dgm:prSet/>
      <dgm:spPr/>
      <dgm:t>
        <a:bodyPr/>
        <a:lstStyle/>
        <a:p>
          <a:endParaRPr lang="en-GB"/>
        </a:p>
      </dgm:t>
    </dgm:pt>
    <dgm:pt modelId="{F0BA1A40-0466-4B42-B352-972681A513B7}" type="pres">
      <dgm:prSet presAssocID="{369DDBCD-5317-41F1-8DAC-9D3C10C7543B}" presName="linear" presStyleCnt="0">
        <dgm:presLayoutVars>
          <dgm:animLvl val="lvl"/>
          <dgm:resizeHandles val="exact"/>
        </dgm:presLayoutVars>
      </dgm:prSet>
      <dgm:spPr/>
    </dgm:pt>
    <dgm:pt modelId="{5CDE0B74-CC85-4393-ACF9-5C64ECAC15AB}" type="pres">
      <dgm:prSet presAssocID="{7ECB887A-87E3-43A3-8D94-F6ACFEE72D8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DF124E-87DD-4586-9A9B-481094178F73}" type="pres">
      <dgm:prSet presAssocID="{7ECB887A-87E3-43A3-8D94-F6ACFEE72D84}" presName="childText" presStyleLbl="revTx" presStyleIdx="0" presStyleCnt="2">
        <dgm:presLayoutVars>
          <dgm:bulletEnabled val="1"/>
        </dgm:presLayoutVars>
      </dgm:prSet>
      <dgm:spPr/>
    </dgm:pt>
    <dgm:pt modelId="{2BEC4D0C-E1AB-4F5D-B9AF-81D3C822F4AF}" type="pres">
      <dgm:prSet presAssocID="{B94A4B1A-0759-4BE4-93A8-C493CDD46A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F5F2B8-5362-4AA3-A91A-C76389DECBD9}" type="pres">
      <dgm:prSet presAssocID="{B94A4B1A-0759-4BE4-93A8-C493CDD46A87}" presName="childText" presStyleLbl="revTx" presStyleIdx="1" presStyleCnt="2">
        <dgm:presLayoutVars>
          <dgm:bulletEnabled val="1"/>
        </dgm:presLayoutVars>
      </dgm:prSet>
      <dgm:spPr/>
    </dgm:pt>
    <dgm:pt modelId="{9573773F-6DD0-4BA5-BDE1-499313E25DF6}" type="pres">
      <dgm:prSet presAssocID="{27D920F7-F733-49A0-B4EC-9E4B90303E8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66A4609-C72F-4575-8808-40A012F5BBE6}" type="presOf" srcId="{369DDBCD-5317-41F1-8DAC-9D3C10C7543B}" destId="{F0BA1A40-0466-4B42-B352-972681A513B7}" srcOrd="0" destOrd="0" presId="urn:microsoft.com/office/officeart/2005/8/layout/vList2"/>
    <dgm:cxn modelId="{A77EAD10-3279-45BD-AF8E-E3A67BE71E42}" srcId="{B94A4B1A-0759-4BE4-93A8-C493CDD46A87}" destId="{783E1015-F1DB-43D5-9D3D-49C28632311E}" srcOrd="0" destOrd="0" parTransId="{2B5D1FE0-BBF8-4036-9678-B38C243026F8}" sibTransId="{B398852A-2EA0-4D93-8DFE-7D213BA2AFDC}"/>
    <dgm:cxn modelId="{F186181E-AA2B-49DC-8D05-E6557D5C76F4}" srcId="{7ECB887A-87E3-43A3-8D94-F6ACFEE72D84}" destId="{4742E249-7EDC-4776-9C77-A8662CE404AF}" srcOrd="3" destOrd="0" parTransId="{72863EE1-721C-4420-A600-C780A54F3E4E}" sibTransId="{57EDA430-9D37-47C7-AC2E-BCB51525DDEA}"/>
    <dgm:cxn modelId="{162A3C27-531C-452F-B848-B76AC9A2CFB1}" srcId="{369DDBCD-5317-41F1-8DAC-9D3C10C7543B}" destId="{B94A4B1A-0759-4BE4-93A8-C493CDD46A87}" srcOrd="1" destOrd="0" parTransId="{71F64A9B-1783-4118-9730-B2BA68E21164}" sibTransId="{C728CB1E-BD0A-4492-94D6-570DB7FEFB5C}"/>
    <dgm:cxn modelId="{E9786031-5361-4500-839A-34FDF417C717}" type="presOf" srcId="{783E1015-F1DB-43D5-9D3D-49C28632311E}" destId="{85F5F2B8-5362-4AA3-A91A-C76389DECBD9}" srcOrd="0" destOrd="0" presId="urn:microsoft.com/office/officeart/2005/8/layout/vList2"/>
    <dgm:cxn modelId="{11CB4C3A-A0D6-4F38-B2C9-BD51DBB0DB00}" type="presOf" srcId="{466E3DD0-26F2-4402-914B-BEF1A686A57F}" destId="{92DF124E-87DD-4586-9A9B-481094178F73}" srcOrd="0" destOrd="0" presId="urn:microsoft.com/office/officeart/2005/8/layout/vList2"/>
    <dgm:cxn modelId="{A68D2344-1195-4FD1-9C10-9D788926CA28}" srcId="{7ECB887A-87E3-43A3-8D94-F6ACFEE72D84}" destId="{E5F117D6-D4C6-4C7A-A02C-013D755478BE}" srcOrd="4" destOrd="0" parTransId="{BC2DD73C-A093-419B-945E-3BA5D023F695}" sibTransId="{7010E46C-C939-4251-A722-34DD8AC2EEAE}"/>
    <dgm:cxn modelId="{60B1BE48-5279-41BD-87FD-A3C155E728CA}" type="presOf" srcId="{7ECB887A-87E3-43A3-8D94-F6ACFEE72D84}" destId="{5CDE0B74-CC85-4393-ACF9-5C64ECAC15AB}" srcOrd="0" destOrd="0" presId="urn:microsoft.com/office/officeart/2005/8/layout/vList2"/>
    <dgm:cxn modelId="{529E3D62-3E33-4149-A5E6-227E29DD08A5}" srcId="{7ECB887A-87E3-43A3-8D94-F6ACFEE72D84}" destId="{58BD8B60-ABB0-4BF9-8445-5C48637DEA52}" srcOrd="2" destOrd="0" parTransId="{7F254AFA-D38A-4376-8FAC-D828CB55A577}" sibTransId="{DBE8D193-BB1C-4EDC-A821-1FCA04F38497}"/>
    <dgm:cxn modelId="{68C9D965-6F6B-4F72-BD88-C69BBB7124E6}" type="presOf" srcId="{27D920F7-F733-49A0-B4EC-9E4B90303E87}" destId="{9573773F-6DD0-4BA5-BDE1-499313E25DF6}" srcOrd="0" destOrd="0" presId="urn:microsoft.com/office/officeart/2005/8/layout/vList2"/>
    <dgm:cxn modelId="{F5A1717A-3A62-44F9-875A-54030B8D4F6E}" srcId="{B94A4B1A-0759-4BE4-93A8-C493CDD46A87}" destId="{4E15C986-5512-4CE3-A4CE-D2DF5D1D4537}" srcOrd="1" destOrd="0" parTransId="{96AAB98E-0A78-48DD-963B-8C17B08C4BDB}" sibTransId="{CB7364D5-FC8A-4AA5-92E2-BBDFC5E822F1}"/>
    <dgm:cxn modelId="{F84BE88D-61EA-4B17-979A-9E835D49C16E}" type="presOf" srcId="{58BD8B60-ABB0-4BF9-8445-5C48637DEA52}" destId="{92DF124E-87DD-4586-9A9B-481094178F73}" srcOrd="0" destOrd="2" presId="urn:microsoft.com/office/officeart/2005/8/layout/vList2"/>
    <dgm:cxn modelId="{E58CD194-096F-4C32-9E35-2FD356B01F14}" srcId="{7ECB887A-87E3-43A3-8D94-F6ACFEE72D84}" destId="{466E3DD0-26F2-4402-914B-BEF1A686A57F}" srcOrd="0" destOrd="0" parTransId="{BC7FEADF-1A04-4CAE-B743-E529A9D1AC12}" sibTransId="{AFF6AF7B-86CA-4FCF-8241-8CC53356CD5A}"/>
    <dgm:cxn modelId="{3F414D9D-4642-4180-81B8-667F146BFCE0}" type="presOf" srcId="{4E15C986-5512-4CE3-A4CE-D2DF5D1D4537}" destId="{85F5F2B8-5362-4AA3-A91A-C76389DECBD9}" srcOrd="0" destOrd="1" presId="urn:microsoft.com/office/officeart/2005/8/layout/vList2"/>
    <dgm:cxn modelId="{B32D2DAC-DDBA-4F5B-896B-D1DF9CCE8B31}" type="presOf" srcId="{B94A4B1A-0759-4BE4-93A8-C493CDD46A87}" destId="{2BEC4D0C-E1AB-4F5D-B9AF-81D3C822F4AF}" srcOrd="0" destOrd="0" presId="urn:microsoft.com/office/officeart/2005/8/layout/vList2"/>
    <dgm:cxn modelId="{FC0B62BC-184E-4668-99AC-0A8C179DAB11}" type="presOf" srcId="{E5F117D6-D4C6-4C7A-A02C-013D755478BE}" destId="{92DF124E-87DD-4586-9A9B-481094178F73}" srcOrd="0" destOrd="4" presId="urn:microsoft.com/office/officeart/2005/8/layout/vList2"/>
    <dgm:cxn modelId="{69B711DC-7CAA-4E3C-99CB-7566A453E3A2}" type="presOf" srcId="{4742E249-7EDC-4776-9C77-A8662CE404AF}" destId="{92DF124E-87DD-4586-9A9B-481094178F73}" srcOrd="0" destOrd="3" presId="urn:microsoft.com/office/officeart/2005/8/layout/vList2"/>
    <dgm:cxn modelId="{006D24E3-5499-4DE1-AF52-550092D6F205}" srcId="{7ECB887A-87E3-43A3-8D94-F6ACFEE72D84}" destId="{5B724A46-30DF-4E2D-AC8C-AD8EDE9605FF}" srcOrd="1" destOrd="0" parTransId="{41EDAE25-8975-452C-9567-03AB10EE2C1D}" sibTransId="{6360320D-B640-4E89-95D3-04CB8D15E9A0}"/>
    <dgm:cxn modelId="{357ED2E9-4396-44DD-999D-A46A509D91FE}" srcId="{369DDBCD-5317-41F1-8DAC-9D3C10C7543B}" destId="{27D920F7-F733-49A0-B4EC-9E4B90303E87}" srcOrd="2" destOrd="0" parTransId="{502ADEE9-4141-46E5-8F23-EE6F111A6B80}" sibTransId="{34F3C4A9-0767-43C9-9B94-6DC2CC483832}"/>
    <dgm:cxn modelId="{39DFEAEC-AA62-4388-A2E9-D6297217CF3C}" srcId="{369DDBCD-5317-41F1-8DAC-9D3C10C7543B}" destId="{7ECB887A-87E3-43A3-8D94-F6ACFEE72D84}" srcOrd="0" destOrd="0" parTransId="{9EB1EFA7-E58C-409A-B981-1A959874E85E}" sibTransId="{96869FBB-A565-439E-9CA1-22999237D458}"/>
    <dgm:cxn modelId="{A20866F1-0BB7-4B33-BBAF-C648C729750B}" type="presOf" srcId="{5B724A46-30DF-4E2D-AC8C-AD8EDE9605FF}" destId="{92DF124E-87DD-4586-9A9B-481094178F73}" srcOrd="0" destOrd="1" presId="urn:microsoft.com/office/officeart/2005/8/layout/vList2"/>
    <dgm:cxn modelId="{0305A008-2CCE-4E0E-B996-3843BD272492}" type="presParOf" srcId="{F0BA1A40-0466-4B42-B352-972681A513B7}" destId="{5CDE0B74-CC85-4393-ACF9-5C64ECAC15AB}" srcOrd="0" destOrd="0" presId="urn:microsoft.com/office/officeart/2005/8/layout/vList2"/>
    <dgm:cxn modelId="{32952676-CA76-4C98-8EE1-73233F4C53D7}" type="presParOf" srcId="{F0BA1A40-0466-4B42-B352-972681A513B7}" destId="{92DF124E-87DD-4586-9A9B-481094178F73}" srcOrd="1" destOrd="0" presId="urn:microsoft.com/office/officeart/2005/8/layout/vList2"/>
    <dgm:cxn modelId="{E1489416-4275-43DB-A8DC-794B47ED1CF9}" type="presParOf" srcId="{F0BA1A40-0466-4B42-B352-972681A513B7}" destId="{2BEC4D0C-E1AB-4F5D-B9AF-81D3C822F4AF}" srcOrd="2" destOrd="0" presId="urn:microsoft.com/office/officeart/2005/8/layout/vList2"/>
    <dgm:cxn modelId="{6A9679D1-C2DF-426A-8EED-A800F31E4D22}" type="presParOf" srcId="{F0BA1A40-0466-4B42-B352-972681A513B7}" destId="{85F5F2B8-5362-4AA3-A91A-C76389DECBD9}" srcOrd="3" destOrd="0" presId="urn:microsoft.com/office/officeart/2005/8/layout/vList2"/>
    <dgm:cxn modelId="{6828976E-9462-4D37-83F7-C0EA20C9F513}" type="presParOf" srcId="{F0BA1A40-0466-4B42-B352-972681A513B7}" destId="{9573773F-6DD0-4BA5-BDE1-499313E25DF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9A013EF1-396E-4555-A1D6-9EB9627B53EA}" type="doc">
      <dgm:prSet loTypeId="urn:microsoft.com/office/officeart/2005/8/layout/lProcess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EF134D09-8149-4A36-9D83-BB48563CF7E2}">
      <dgm:prSet/>
      <dgm:spPr/>
      <dgm:t>
        <a:bodyPr/>
        <a:lstStyle/>
        <a:p>
          <a:r>
            <a:rPr lang="en-GB" dirty="0"/>
            <a:t>The objective of financing decisions  is to obtain the needed funds while minimising the cost of capital.</a:t>
          </a:r>
          <a:endParaRPr lang="en-US" dirty="0"/>
        </a:p>
      </dgm:t>
    </dgm:pt>
    <dgm:pt modelId="{CE2FF64E-1806-4645-A0CB-D7644BFD081D}" type="parTrans" cxnId="{277D332A-147A-4147-B5CF-0DC4886313F8}">
      <dgm:prSet/>
      <dgm:spPr/>
      <dgm:t>
        <a:bodyPr/>
        <a:lstStyle/>
        <a:p>
          <a:endParaRPr lang="en-GB"/>
        </a:p>
      </dgm:t>
    </dgm:pt>
    <dgm:pt modelId="{056D7DCF-D2B0-444C-BBC1-945827D9B5F1}" type="sibTrans" cxnId="{277D332A-147A-4147-B5CF-0DC4886313F8}">
      <dgm:prSet/>
      <dgm:spPr/>
      <dgm:t>
        <a:bodyPr/>
        <a:lstStyle/>
        <a:p>
          <a:endParaRPr lang="en-GB"/>
        </a:p>
      </dgm:t>
    </dgm:pt>
    <dgm:pt modelId="{E4166108-1C55-487B-8E2B-152DC0AA249E}">
      <dgm:prSet/>
      <dgm:spPr/>
      <dgm:t>
        <a:bodyPr/>
        <a:lstStyle/>
        <a:p>
          <a:r>
            <a:rPr lang="en-US" dirty="0"/>
            <a:t>Deciding on the capital structure</a:t>
          </a:r>
        </a:p>
      </dgm:t>
    </dgm:pt>
    <dgm:pt modelId="{386CEFBE-60A7-4644-B7FB-FE61357715C7}" type="parTrans" cxnId="{0C8E4364-0BA2-4B6B-8128-40B7F85008BC}">
      <dgm:prSet/>
      <dgm:spPr/>
      <dgm:t>
        <a:bodyPr/>
        <a:lstStyle/>
        <a:p>
          <a:endParaRPr lang="en-GB"/>
        </a:p>
      </dgm:t>
    </dgm:pt>
    <dgm:pt modelId="{F1D34CFC-28ED-4094-A863-68FC2CA89156}" type="sibTrans" cxnId="{0C8E4364-0BA2-4B6B-8128-40B7F85008BC}">
      <dgm:prSet/>
      <dgm:spPr/>
      <dgm:t>
        <a:bodyPr/>
        <a:lstStyle/>
        <a:p>
          <a:endParaRPr lang="en-GB"/>
        </a:p>
      </dgm:t>
    </dgm:pt>
    <dgm:pt modelId="{507E187C-C4B5-4615-83B8-AEE925881CC1}">
      <dgm:prSet/>
      <dgm:spPr/>
      <dgm:t>
        <a:bodyPr/>
        <a:lstStyle/>
        <a:p>
          <a:r>
            <a:rPr lang="en-GB" dirty="0"/>
            <a:t>Deciding on the sources of funds to access</a:t>
          </a:r>
        </a:p>
      </dgm:t>
    </dgm:pt>
    <dgm:pt modelId="{53B914C1-B018-41B0-A62B-5054AD9C874F}" type="parTrans" cxnId="{73F969E6-056A-4657-9648-5AC191EF9578}">
      <dgm:prSet/>
      <dgm:spPr/>
      <dgm:t>
        <a:bodyPr/>
        <a:lstStyle/>
        <a:p>
          <a:endParaRPr lang="en-GB"/>
        </a:p>
      </dgm:t>
    </dgm:pt>
    <dgm:pt modelId="{A5B4C170-CD8B-429B-9029-E4F5D0C8D22F}" type="sibTrans" cxnId="{73F969E6-056A-4657-9648-5AC191EF9578}">
      <dgm:prSet/>
      <dgm:spPr/>
      <dgm:t>
        <a:bodyPr/>
        <a:lstStyle/>
        <a:p>
          <a:endParaRPr lang="en-GB"/>
        </a:p>
      </dgm:t>
    </dgm:pt>
    <dgm:pt modelId="{AFD1D89D-8E20-48E1-8FCA-2DDAB8F71B7C}">
      <dgm:prSet/>
      <dgm:spPr/>
      <dgm:t>
        <a:bodyPr/>
        <a:lstStyle/>
        <a:p>
          <a:r>
            <a:rPr lang="en-GB" dirty="0"/>
            <a:t>Deciding on earnings retention as a financing means</a:t>
          </a:r>
        </a:p>
      </dgm:t>
    </dgm:pt>
    <dgm:pt modelId="{79A2AAD2-FAFE-47DB-B28E-A6A51FD6B663}" type="parTrans" cxnId="{84B33795-CA46-4798-A734-FD5D0345C4C5}">
      <dgm:prSet/>
      <dgm:spPr/>
    </dgm:pt>
    <dgm:pt modelId="{ADDE9E1A-CA90-4FD8-A257-9CA5E0B041E3}" type="sibTrans" cxnId="{84B33795-CA46-4798-A734-FD5D0345C4C5}">
      <dgm:prSet/>
      <dgm:spPr/>
    </dgm:pt>
    <dgm:pt modelId="{9EBDE509-F896-4B24-8C5B-F8DFF6332899}" type="pres">
      <dgm:prSet presAssocID="{9A013EF1-396E-4555-A1D6-9EB9627B53EA}" presName="theList" presStyleCnt="0">
        <dgm:presLayoutVars>
          <dgm:dir/>
          <dgm:animLvl val="lvl"/>
          <dgm:resizeHandles val="exact"/>
        </dgm:presLayoutVars>
      </dgm:prSet>
      <dgm:spPr/>
    </dgm:pt>
    <dgm:pt modelId="{D375C743-6ADD-4515-97BF-5CB6973FDD44}" type="pres">
      <dgm:prSet presAssocID="{EF134D09-8149-4A36-9D83-BB48563CF7E2}" presName="compNode" presStyleCnt="0"/>
      <dgm:spPr/>
    </dgm:pt>
    <dgm:pt modelId="{81D40C65-E33F-47C7-A498-A9A456694939}" type="pres">
      <dgm:prSet presAssocID="{EF134D09-8149-4A36-9D83-BB48563CF7E2}" presName="aNode" presStyleLbl="bgShp" presStyleIdx="0" presStyleCnt="1"/>
      <dgm:spPr/>
    </dgm:pt>
    <dgm:pt modelId="{E1FF45AA-D1AE-47ED-B4C2-CD5CCE294EFA}" type="pres">
      <dgm:prSet presAssocID="{EF134D09-8149-4A36-9D83-BB48563CF7E2}" presName="textNode" presStyleLbl="bgShp" presStyleIdx="0" presStyleCnt="1"/>
      <dgm:spPr/>
    </dgm:pt>
    <dgm:pt modelId="{5D8359B6-F9EE-44DB-BBF1-E1495D1D4675}" type="pres">
      <dgm:prSet presAssocID="{EF134D09-8149-4A36-9D83-BB48563CF7E2}" presName="compChildNode" presStyleCnt="0"/>
      <dgm:spPr/>
    </dgm:pt>
    <dgm:pt modelId="{33D3ADBE-0D13-4431-BFF5-6E8824CF8118}" type="pres">
      <dgm:prSet presAssocID="{EF134D09-8149-4A36-9D83-BB48563CF7E2}" presName="theInnerList" presStyleCnt="0"/>
      <dgm:spPr/>
    </dgm:pt>
    <dgm:pt modelId="{49E00DF4-0B91-4A24-BE4C-08306587CB50}" type="pres">
      <dgm:prSet presAssocID="{E4166108-1C55-487B-8E2B-152DC0AA249E}" presName="childNode" presStyleLbl="node1" presStyleIdx="0" presStyleCnt="3">
        <dgm:presLayoutVars>
          <dgm:bulletEnabled val="1"/>
        </dgm:presLayoutVars>
      </dgm:prSet>
      <dgm:spPr/>
    </dgm:pt>
    <dgm:pt modelId="{6B3BD453-FEF6-4263-9922-2C227986CFC6}" type="pres">
      <dgm:prSet presAssocID="{E4166108-1C55-487B-8E2B-152DC0AA249E}" presName="aSpace2" presStyleCnt="0"/>
      <dgm:spPr/>
    </dgm:pt>
    <dgm:pt modelId="{BA6F911E-1596-4D5E-B538-7896B0C1E6C7}" type="pres">
      <dgm:prSet presAssocID="{507E187C-C4B5-4615-83B8-AEE925881CC1}" presName="childNode" presStyleLbl="node1" presStyleIdx="1" presStyleCnt="3">
        <dgm:presLayoutVars>
          <dgm:bulletEnabled val="1"/>
        </dgm:presLayoutVars>
      </dgm:prSet>
      <dgm:spPr/>
    </dgm:pt>
    <dgm:pt modelId="{7233C311-28BE-4C1E-8853-94A80E8F9227}" type="pres">
      <dgm:prSet presAssocID="{507E187C-C4B5-4615-83B8-AEE925881CC1}" presName="aSpace2" presStyleCnt="0"/>
      <dgm:spPr/>
    </dgm:pt>
    <dgm:pt modelId="{4B267A9D-D456-4A89-BA7F-FA5E656E6B93}" type="pres">
      <dgm:prSet presAssocID="{AFD1D89D-8E20-48E1-8FCA-2DDAB8F71B7C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277D332A-147A-4147-B5CF-0DC4886313F8}" srcId="{9A013EF1-396E-4555-A1D6-9EB9627B53EA}" destId="{EF134D09-8149-4A36-9D83-BB48563CF7E2}" srcOrd="0" destOrd="0" parTransId="{CE2FF64E-1806-4645-A0CB-D7644BFD081D}" sibTransId="{056D7DCF-D2B0-444C-BBC1-945827D9B5F1}"/>
    <dgm:cxn modelId="{D079B250-18DB-4D24-93AB-6FA4FCC603D2}" type="presOf" srcId="{AFD1D89D-8E20-48E1-8FCA-2DDAB8F71B7C}" destId="{4B267A9D-D456-4A89-BA7F-FA5E656E6B93}" srcOrd="0" destOrd="0" presId="urn:microsoft.com/office/officeart/2005/8/layout/lProcess2"/>
    <dgm:cxn modelId="{28856259-E475-4E66-B30F-B07F7BD0B5E3}" type="presOf" srcId="{EF134D09-8149-4A36-9D83-BB48563CF7E2}" destId="{81D40C65-E33F-47C7-A498-A9A456694939}" srcOrd="0" destOrd="0" presId="urn:microsoft.com/office/officeart/2005/8/layout/lProcess2"/>
    <dgm:cxn modelId="{0C8E4364-0BA2-4B6B-8128-40B7F85008BC}" srcId="{EF134D09-8149-4A36-9D83-BB48563CF7E2}" destId="{E4166108-1C55-487B-8E2B-152DC0AA249E}" srcOrd="0" destOrd="0" parTransId="{386CEFBE-60A7-4644-B7FB-FE61357715C7}" sibTransId="{F1D34CFC-28ED-4094-A863-68FC2CA89156}"/>
    <dgm:cxn modelId="{84B33795-CA46-4798-A734-FD5D0345C4C5}" srcId="{EF134D09-8149-4A36-9D83-BB48563CF7E2}" destId="{AFD1D89D-8E20-48E1-8FCA-2DDAB8F71B7C}" srcOrd="2" destOrd="0" parTransId="{79A2AAD2-FAFE-47DB-B28E-A6A51FD6B663}" sibTransId="{ADDE9E1A-CA90-4FD8-A257-9CA5E0B041E3}"/>
    <dgm:cxn modelId="{FE2E9BA2-33C1-4EA8-8C79-83C1793808F9}" type="presOf" srcId="{E4166108-1C55-487B-8E2B-152DC0AA249E}" destId="{49E00DF4-0B91-4A24-BE4C-08306587CB50}" srcOrd="0" destOrd="0" presId="urn:microsoft.com/office/officeart/2005/8/layout/lProcess2"/>
    <dgm:cxn modelId="{799E5DB7-3864-4DC8-BC8A-0D332F246598}" type="presOf" srcId="{EF134D09-8149-4A36-9D83-BB48563CF7E2}" destId="{E1FF45AA-D1AE-47ED-B4C2-CD5CCE294EFA}" srcOrd="1" destOrd="0" presId="urn:microsoft.com/office/officeart/2005/8/layout/lProcess2"/>
    <dgm:cxn modelId="{73F969E6-056A-4657-9648-5AC191EF9578}" srcId="{EF134D09-8149-4A36-9D83-BB48563CF7E2}" destId="{507E187C-C4B5-4615-83B8-AEE925881CC1}" srcOrd="1" destOrd="0" parTransId="{53B914C1-B018-41B0-A62B-5054AD9C874F}" sibTransId="{A5B4C170-CD8B-429B-9029-E4F5D0C8D22F}"/>
    <dgm:cxn modelId="{2441BAE9-4421-4E36-9D61-12A54BF8032E}" type="presOf" srcId="{9A013EF1-396E-4555-A1D6-9EB9627B53EA}" destId="{9EBDE509-F896-4B24-8C5B-F8DFF6332899}" srcOrd="0" destOrd="0" presId="urn:microsoft.com/office/officeart/2005/8/layout/lProcess2"/>
    <dgm:cxn modelId="{C2DC53F3-4256-4BA1-9BC0-C9673C71A9BF}" type="presOf" srcId="{507E187C-C4B5-4615-83B8-AEE925881CC1}" destId="{BA6F911E-1596-4D5E-B538-7896B0C1E6C7}" srcOrd="0" destOrd="0" presId="urn:microsoft.com/office/officeart/2005/8/layout/lProcess2"/>
    <dgm:cxn modelId="{00355A95-2909-45A0-8B2D-D378AFA81A7F}" type="presParOf" srcId="{9EBDE509-F896-4B24-8C5B-F8DFF6332899}" destId="{D375C743-6ADD-4515-97BF-5CB6973FDD44}" srcOrd="0" destOrd="0" presId="urn:microsoft.com/office/officeart/2005/8/layout/lProcess2"/>
    <dgm:cxn modelId="{297D6FF8-F73A-45A3-83BF-FB2FDFD6731C}" type="presParOf" srcId="{D375C743-6ADD-4515-97BF-5CB6973FDD44}" destId="{81D40C65-E33F-47C7-A498-A9A456694939}" srcOrd="0" destOrd="0" presId="urn:microsoft.com/office/officeart/2005/8/layout/lProcess2"/>
    <dgm:cxn modelId="{D3112B4C-898D-4688-9F5F-2E9112369E4B}" type="presParOf" srcId="{D375C743-6ADD-4515-97BF-5CB6973FDD44}" destId="{E1FF45AA-D1AE-47ED-B4C2-CD5CCE294EFA}" srcOrd="1" destOrd="0" presId="urn:microsoft.com/office/officeart/2005/8/layout/lProcess2"/>
    <dgm:cxn modelId="{373FAA01-EF96-4D91-B0A9-1AAF272F7E9C}" type="presParOf" srcId="{D375C743-6ADD-4515-97BF-5CB6973FDD44}" destId="{5D8359B6-F9EE-44DB-BBF1-E1495D1D4675}" srcOrd="2" destOrd="0" presId="urn:microsoft.com/office/officeart/2005/8/layout/lProcess2"/>
    <dgm:cxn modelId="{754D0257-5183-4516-A8BA-A2B1CA258C5C}" type="presParOf" srcId="{5D8359B6-F9EE-44DB-BBF1-E1495D1D4675}" destId="{33D3ADBE-0D13-4431-BFF5-6E8824CF8118}" srcOrd="0" destOrd="0" presId="urn:microsoft.com/office/officeart/2005/8/layout/lProcess2"/>
    <dgm:cxn modelId="{1D30540D-25D8-4586-81EF-4FE36BC0DEF5}" type="presParOf" srcId="{33D3ADBE-0D13-4431-BFF5-6E8824CF8118}" destId="{49E00DF4-0B91-4A24-BE4C-08306587CB50}" srcOrd="0" destOrd="0" presId="urn:microsoft.com/office/officeart/2005/8/layout/lProcess2"/>
    <dgm:cxn modelId="{DB5AB424-C2C8-4FFC-A9F1-1221EB1C6BFF}" type="presParOf" srcId="{33D3ADBE-0D13-4431-BFF5-6E8824CF8118}" destId="{6B3BD453-FEF6-4263-9922-2C227986CFC6}" srcOrd="1" destOrd="0" presId="urn:microsoft.com/office/officeart/2005/8/layout/lProcess2"/>
    <dgm:cxn modelId="{D073894B-3D72-4BC0-ABBE-0CA3EE5F7A29}" type="presParOf" srcId="{33D3ADBE-0D13-4431-BFF5-6E8824CF8118}" destId="{BA6F911E-1596-4D5E-B538-7896B0C1E6C7}" srcOrd="2" destOrd="0" presId="urn:microsoft.com/office/officeart/2005/8/layout/lProcess2"/>
    <dgm:cxn modelId="{5CEB5BCA-4E2E-431F-8333-62EF94153B81}" type="presParOf" srcId="{33D3ADBE-0D13-4431-BFF5-6E8824CF8118}" destId="{7233C311-28BE-4C1E-8853-94A80E8F9227}" srcOrd="3" destOrd="0" presId="urn:microsoft.com/office/officeart/2005/8/layout/lProcess2"/>
    <dgm:cxn modelId="{76B40DD9-D0AE-428C-922F-73CF5CBB3B89}" type="presParOf" srcId="{33D3ADBE-0D13-4431-BFF5-6E8824CF8118}" destId="{4B267A9D-D456-4A89-BA7F-FA5E656E6B93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Deciding on the capital structure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7709A82C-A617-4A0E-90B4-D96E03236FF6}" type="doc">
      <dgm:prSet loTypeId="urn:microsoft.com/office/officeart/2005/8/layout/lProcess2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8AE9E099-8FDD-42F5-AD27-3637710D8A2C}">
      <dgm:prSet/>
      <dgm:spPr/>
      <dgm:t>
        <a:bodyPr/>
        <a:lstStyle/>
        <a:p>
          <a:r>
            <a:rPr lang="en-GB" dirty="0"/>
            <a:t>Types of Capital</a:t>
          </a:r>
          <a:endParaRPr lang="en-US" dirty="0"/>
        </a:p>
      </dgm:t>
    </dgm:pt>
    <dgm:pt modelId="{FB23A746-85F9-4084-9992-187B1BAA921B}" type="parTrans" cxnId="{0641233F-24D2-4075-8E67-6B87D86F4B58}">
      <dgm:prSet/>
      <dgm:spPr/>
      <dgm:t>
        <a:bodyPr/>
        <a:lstStyle/>
        <a:p>
          <a:endParaRPr lang="en-GB"/>
        </a:p>
      </dgm:t>
    </dgm:pt>
    <dgm:pt modelId="{CC485ECA-1F66-46F5-8E71-CF829D6B8867}" type="sibTrans" cxnId="{0641233F-24D2-4075-8E67-6B87D86F4B58}">
      <dgm:prSet/>
      <dgm:spPr/>
      <dgm:t>
        <a:bodyPr/>
        <a:lstStyle/>
        <a:p>
          <a:endParaRPr lang="en-GB"/>
        </a:p>
      </dgm:t>
    </dgm:pt>
    <dgm:pt modelId="{8870743F-445E-4C45-AFE5-CCBFDAB03565}">
      <dgm:prSet/>
      <dgm:spPr/>
      <dgm:t>
        <a:bodyPr/>
        <a:lstStyle/>
        <a:p>
          <a:r>
            <a:rPr lang="en-GB" dirty="0"/>
            <a:t>External equity (share offer)</a:t>
          </a:r>
          <a:endParaRPr lang="en-US" dirty="0"/>
        </a:p>
      </dgm:t>
    </dgm:pt>
    <dgm:pt modelId="{4AD5D308-2EFD-4ED1-9833-DFDAA83107E8}" type="parTrans" cxnId="{B04B70C8-666F-4452-948A-19BE39FC4554}">
      <dgm:prSet/>
      <dgm:spPr/>
      <dgm:t>
        <a:bodyPr/>
        <a:lstStyle/>
        <a:p>
          <a:endParaRPr lang="en-GB"/>
        </a:p>
      </dgm:t>
    </dgm:pt>
    <dgm:pt modelId="{E4EC786D-8209-4111-A847-A9BC4F668A7B}" type="sibTrans" cxnId="{B04B70C8-666F-4452-948A-19BE39FC4554}">
      <dgm:prSet/>
      <dgm:spPr/>
      <dgm:t>
        <a:bodyPr/>
        <a:lstStyle/>
        <a:p>
          <a:endParaRPr lang="en-GB"/>
        </a:p>
      </dgm:t>
    </dgm:pt>
    <dgm:pt modelId="{3474FBF4-7FF0-4354-BB8E-03FD8C1CA607}">
      <dgm:prSet/>
      <dgm:spPr/>
      <dgm:t>
        <a:bodyPr/>
        <a:lstStyle/>
        <a:p>
          <a:r>
            <a:rPr lang="en-US" dirty="0"/>
            <a:t>Debt</a:t>
          </a:r>
        </a:p>
      </dgm:t>
    </dgm:pt>
    <dgm:pt modelId="{24FF4DCB-4D0E-42B8-9A00-1A484FC2ADF0}" type="parTrans" cxnId="{438E7877-FC80-4691-B1A6-E8EA7E25965B}">
      <dgm:prSet/>
      <dgm:spPr/>
      <dgm:t>
        <a:bodyPr/>
        <a:lstStyle/>
        <a:p>
          <a:endParaRPr lang="en-GB"/>
        </a:p>
      </dgm:t>
    </dgm:pt>
    <dgm:pt modelId="{F652E7A5-D438-4820-B62F-AE3883F54343}" type="sibTrans" cxnId="{438E7877-FC80-4691-B1A6-E8EA7E25965B}">
      <dgm:prSet/>
      <dgm:spPr/>
      <dgm:t>
        <a:bodyPr/>
        <a:lstStyle/>
        <a:p>
          <a:endParaRPr lang="en-GB"/>
        </a:p>
      </dgm:t>
    </dgm:pt>
    <dgm:pt modelId="{960BAD44-5029-4CB3-B80B-7F609D53522F}">
      <dgm:prSet/>
      <dgm:spPr/>
      <dgm:t>
        <a:bodyPr/>
        <a:lstStyle/>
        <a:p>
          <a:r>
            <a:rPr lang="en-US" dirty="0"/>
            <a:t>Internal equity (retained earnings)</a:t>
          </a:r>
        </a:p>
      </dgm:t>
    </dgm:pt>
    <dgm:pt modelId="{C48DA5E5-0F8E-49BD-856B-42B450BC18A4}" type="parTrans" cxnId="{8F0FD69A-0621-43DB-8F53-E7157F00BA12}">
      <dgm:prSet/>
      <dgm:spPr/>
      <dgm:t>
        <a:bodyPr/>
        <a:lstStyle/>
        <a:p>
          <a:endParaRPr lang="en-GB"/>
        </a:p>
      </dgm:t>
    </dgm:pt>
    <dgm:pt modelId="{0C344CEE-4F80-4D29-9884-C441CD1908DB}" type="sibTrans" cxnId="{8F0FD69A-0621-43DB-8F53-E7157F00BA12}">
      <dgm:prSet/>
      <dgm:spPr/>
      <dgm:t>
        <a:bodyPr/>
        <a:lstStyle/>
        <a:p>
          <a:endParaRPr lang="en-GB"/>
        </a:p>
      </dgm:t>
    </dgm:pt>
    <dgm:pt modelId="{E78523F7-F12F-4A9C-9ED9-60AFACC7A6EF}">
      <dgm:prSet/>
      <dgm:spPr/>
      <dgm:t>
        <a:bodyPr/>
        <a:lstStyle/>
        <a:p>
          <a:r>
            <a:rPr lang="en-US" dirty="0"/>
            <a:t>Preference share</a:t>
          </a:r>
        </a:p>
      </dgm:t>
    </dgm:pt>
    <dgm:pt modelId="{C463FD08-E9E1-4912-B025-48FE63BF38F6}" type="parTrans" cxnId="{DB026E13-8CBE-4DE7-BD9F-7B476B6448D9}">
      <dgm:prSet/>
      <dgm:spPr/>
      <dgm:t>
        <a:bodyPr/>
        <a:lstStyle/>
        <a:p>
          <a:endParaRPr lang="en-GB"/>
        </a:p>
      </dgm:t>
    </dgm:pt>
    <dgm:pt modelId="{B993EF81-95B8-4B85-8FCE-D4CA7683BC5A}" type="sibTrans" cxnId="{DB026E13-8CBE-4DE7-BD9F-7B476B6448D9}">
      <dgm:prSet/>
      <dgm:spPr/>
      <dgm:t>
        <a:bodyPr/>
        <a:lstStyle/>
        <a:p>
          <a:endParaRPr lang="en-GB"/>
        </a:p>
      </dgm:t>
    </dgm:pt>
    <dgm:pt modelId="{C6D72263-B45B-4753-BBDE-92B2FC7CAA6A}" type="pres">
      <dgm:prSet presAssocID="{7709A82C-A617-4A0E-90B4-D96E03236FF6}" presName="theList" presStyleCnt="0">
        <dgm:presLayoutVars>
          <dgm:dir/>
          <dgm:animLvl val="lvl"/>
          <dgm:resizeHandles val="exact"/>
        </dgm:presLayoutVars>
      </dgm:prSet>
      <dgm:spPr/>
    </dgm:pt>
    <dgm:pt modelId="{0BD78AD6-3AE7-4A86-BCC7-9BB28452A4D8}" type="pres">
      <dgm:prSet presAssocID="{8AE9E099-8FDD-42F5-AD27-3637710D8A2C}" presName="compNode" presStyleCnt="0"/>
      <dgm:spPr/>
    </dgm:pt>
    <dgm:pt modelId="{F8F4EAC3-8A16-491D-A8DD-C32D14BA56BC}" type="pres">
      <dgm:prSet presAssocID="{8AE9E099-8FDD-42F5-AD27-3637710D8A2C}" presName="aNode" presStyleLbl="bgShp" presStyleIdx="0" presStyleCnt="1"/>
      <dgm:spPr/>
    </dgm:pt>
    <dgm:pt modelId="{65B847BB-8049-4DED-BE01-D8A409E849D3}" type="pres">
      <dgm:prSet presAssocID="{8AE9E099-8FDD-42F5-AD27-3637710D8A2C}" presName="textNode" presStyleLbl="bgShp" presStyleIdx="0" presStyleCnt="1"/>
      <dgm:spPr/>
    </dgm:pt>
    <dgm:pt modelId="{8011B575-0DA8-4424-A05B-DC3C6EC4B8FE}" type="pres">
      <dgm:prSet presAssocID="{8AE9E099-8FDD-42F5-AD27-3637710D8A2C}" presName="compChildNode" presStyleCnt="0"/>
      <dgm:spPr/>
    </dgm:pt>
    <dgm:pt modelId="{17042F6E-2723-4001-BAEE-A2ABED8661B1}" type="pres">
      <dgm:prSet presAssocID="{8AE9E099-8FDD-42F5-AD27-3637710D8A2C}" presName="theInnerList" presStyleCnt="0"/>
      <dgm:spPr/>
    </dgm:pt>
    <dgm:pt modelId="{9B7DFF95-1ED2-439F-B430-B4876E95CA82}" type="pres">
      <dgm:prSet presAssocID="{8870743F-445E-4C45-AFE5-CCBFDAB03565}" presName="childNode" presStyleLbl="node1" presStyleIdx="0" presStyleCnt="4">
        <dgm:presLayoutVars>
          <dgm:bulletEnabled val="1"/>
        </dgm:presLayoutVars>
      </dgm:prSet>
      <dgm:spPr/>
    </dgm:pt>
    <dgm:pt modelId="{BFD49659-236F-40B6-92B5-07BC74F385B7}" type="pres">
      <dgm:prSet presAssocID="{8870743F-445E-4C45-AFE5-CCBFDAB03565}" presName="aSpace2" presStyleCnt="0"/>
      <dgm:spPr/>
    </dgm:pt>
    <dgm:pt modelId="{FDE345B6-82DB-42B6-A983-D079B73BA844}" type="pres">
      <dgm:prSet presAssocID="{960BAD44-5029-4CB3-B80B-7F609D53522F}" presName="childNode" presStyleLbl="node1" presStyleIdx="1" presStyleCnt="4">
        <dgm:presLayoutVars>
          <dgm:bulletEnabled val="1"/>
        </dgm:presLayoutVars>
      </dgm:prSet>
      <dgm:spPr/>
    </dgm:pt>
    <dgm:pt modelId="{193B8116-1FEA-4523-8110-9B3B60FB6156}" type="pres">
      <dgm:prSet presAssocID="{960BAD44-5029-4CB3-B80B-7F609D53522F}" presName="aSpace2" presStyleCnt="0"/>
      <dgm:spPr/>
    </dgm:pt>
    <dgm:pt modelId="{F698CF55-1B3C-4A80-85BB-3262B957C18F}" type="pres">
      <dgm:prSet presAssocID="{E78523F7-F12F-4A9C-9ED9-60AFACC7A6EF}" presName="childNode" presStyleLbl="node1" presStyleIdx="2" presStyleCnt="4">
        <dgm:presLayoutVars>
          <dgm:bulletEnabled val="1"/>
        </dgm:presLayoutVars>
      </dgm:prSet>
      <dgm:spPr/>
    </dgm:pt>
    <dgm:pt modelId="{617C052E-CF44-4EC4-9353-8967AC353A60}" type="pres">
      <dgm:prSet presAssocID="{E78523F7-F12F-4A9C-9ED9-60AFACC7A6EF}" presName="aSpace2" presStyleCnt="0"/>
      <dgm:spPr/>
    </dgm:pt>
    <dgm:pt modelId="{DAEF7AF4-2731-4F15-AC59-E603A8F37917}" type="pres">
      <dgm:prSet presAssocID="{3474FBF4-7FF0-4354-BB8E-03FD8C1CA607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5641404-4B33-49EE-B714-F5C326B506A5}" type="presOf" srcId="{7709A82C-A617-4A0E-90B4-D96E03236FF6}" destId="{C6D72263-B45B-4753-BBDE-92B2FC7CAA6A}" srcOrd="0" destOrd="0" presId="urn:microsoft.com/office/officeart/2005/8/layout/lProcess2"/>
    <dgm:cxn modelId="{AA8E720C-DCC0-48EB-9AA9-728EA1657FAD}" type="presOf" srcId="{3474FBF4-7FF0-4354-BB8E-03FD8C1CA607}" destId="{DAEF7AF4-2731-4F15-AC59-E603A8F37917}" srcOrd="0" destOrd="0" presId="urn:microsoft.com/office/officeart/2005/8/layout/lProcess2"/>
    <dgm:cxn modelId="{DB026E13-8CBE-4DE7-BD9F-7B476B6448D9}" srcId="{8AE9E099-8FDD-42F5-AD27-3637710D8A2C}" destId="{E78523F7-F12F-4A9C-9ED9-60AFACC7A6EF}" srcOrd="2" destOrd="0" parTransId="{C463FD08-E9E1-4912-B025-48FE63BF38F6}" sibTransId="{B993EF81-95B8-4B85-8FCE-D4CA7683BC5A}"/>
    <dgm:cxn modelId="{15EDB327-26FE-4B3E-9638-2F9A0888D7A2}" type="presOf" srcId="{E78523F7-F12F-4A9C-9ED9-60AFACC7A6EF}" destId="{F698CF55-1B3C-4A80-85BB-3262B957C18F}" srcOrd="0" destOrd="0" presId="urn:microsoft.com/office/officeart/2005/8/layout/lProcess2"/>
    <dgm:cxn modelId="{C8B8F933-33C5-4140-BC10-9459B56FA5E3}" type="presOf" srcId="{8AE9E099-8FDD-42F5-AD27-3637710D8A2C}" destId="{65B847BB-8049-4DED-BE01-D8A409E849D3}" srcOrd="1" destOrd="0" presId="urn:microsoft.com/office/officeart/2005/8/layout/lProcess2"/>
    <dgm:cxn modelId="{0641233F-24D2-4075-8E67-6B87D86F4B58}" srcId="{7709A82C-A617-4A0E-90B4-D96E03236FF6}" destId="{8AE9E099-8FDD-42F5-AD27-3637710D8A2C}" srcOrd="0" destOrd="0" parTransId="{FB23A746-85F9-4084-9992-187B1BAA921B}" sibTransId="{CC485ECA-1F66-46F5-8E71-CF829D6B8867}"/>
    <dgm:cxn modelId="{2BE26D55-AA2E-4B3C-AC13-90123DE0F672}" type="presOf" srcId="{8AE9E099-8FDD-42F5-AD27-3637710D8A2C}" destId="{F8F4EAC3-8A16-491D-A8DD-C32D14BA56BC}" srcOrd="0" destOrd="0" presId="urn:microsoft.com/office/officeart/2005/8/layout/lProcess2"/>
    <dgm:cxn modelId="{438E7877-FC80-4691-B1A6-E8EA7E25965B}" srcId="{8AE9E099-8FDD-42F5-AD27-3637710D8A2C}" destId="{3474FBF4-7FF0-4354-BB8E-03FD8C1CA607}" srcOrd="3" destOrd="0" parTransId="{24FF4DCB-4D0E-42B8-9A00-1A484FC2ADF0}" sibTransId="{F652E7A5-D438-4820-B62F-AE3883F54343}"/>
    <dgm:cxn modelId="{A0984680-D3F9-43CD-B746-5552C4723892}" type="presOf" srcId="{8870743F-445E-4C45-AFE5-CCBFDAB03565}" destId="{9B7DFF95-1ED2-439F-B430-B4876E95CA82}" srcOrd="0" destOrd="0" presId="urn:microsoft.com/office/officeart/2005/8/layout/lProcess2"/>
    <dgm:cxn modelId="{8F0FD69A-0621-43DB-8F53-E7157F00BA12}" srcId="{8AE9E099-8FDD-42F5-AD27-3637710D8A2C}" destId="{960BAD44-5029-4CB3-B80B-7F609D53522F}" srcOrd="1" destOrd="0" parTransId="{C48DA5E5-0F8E-49BD-856B-42B450BC18A4}" sibTransId="{0C344CEE-4F80-4D29-9884-C441CD1908DB}"/>
    <dgm:cxn modelId="{B04B70C8-666F-4452-948A-19BE39FC4554}" srcId="{8AE9E099-8FDD-42F5-AD27-3637710D8A2C}" destId="{8870743F-445E-4C45-AFE5-CCBFDAB03565}" srcOrd="0" destOrd="0" parTransId="{4AD5D308-2EFD-4ED1-9833-DFDAA83107E8}" sibTransId="{E4EC786D-8209-4111-A847-A9BC4F668A7B}"/>
    <dgm:cxn modelId="{85B67FEA-5524-4BD3-9E32-104405A06853}" type="presOf" srcId="{960BAD44-5029-4CB3-B80B-7F609D53522F}" destId="{FDE345B6-82DB-42B6-A983-D079B73BA844}" srcOrd="0" destOrd="0" presId="urn:microsoft.com/office/officeart/2005/8/layout/lProcess2"/>
    <dgm:cxn modelId="{AFCFE98A-FDC8-4C5D-A6F8-2AA8AB6C341B}" type="presParOf" srcId="{C6D72263-B45B-4753-BBDE-92B2FC7CAA6A}" destId="{0BD78AD6-3AE7-4A86-BCC7-9BB28452A4D8}" srcOrd="0" destOrd="0" presId="urn:microsoft.com/office/officeart/2005/8/layout/lProcess2"/>
    <dgm:cxn modelId="{314DAFA6-FD6D-4C39-81C2-21C2295248C0}" type="presParOf" srcId="{0BD78AD6-3AE7-4A86-BCC7-9BB28452A4D8}" destId="{F8F4EAC3-8A16-491D-A8DD-C32D14BA56BC}" srcOrd="0" destOrd="0" presId="urn:microsoft.com/office/officeart/2005/8/layout/lProcess2"/>
    <dgm:cxn modelId="{1A8CE26E-472A-4F45-8D6E-3B3D088074A4}" type="presParOf" srcId="{0BD78AD6-3AE7-4A86-BCC7-9BB28452A4D8}" destId="{65B847BB-8049-4DED-BE01-D8A409E849D3}" srcOrd="1" destOrd="0" presId="urn:microsoft.com/office/officeart/2005/8/layout/lProcess2"/>
    <dgm:cxn modelId="{8D9D092A-D178-4749-B310-6E78FE96E112}" type="presParOf" srcId="{0BD78AD6-3AE7-4A86-BCC7-9BB28452A4D8}" destId="{8011B575-0DA8-4424-A05B-DC3C6EC4B8FE}" srcOrd="2" destOrd="0" presId="urn:microsoft.com/office/officeart/2005/8/layout/lProcess2"/>
    <dgm:cxn modelId="{B01F9327-EAF8-4C7F-AA43-259E66833D4F}" type="presParOf" srcId="{8011B575-0DA8-4424-A05B-DC3C6EC4B8FE}" destId="{17042F6E-2723-4001-BAEE-A2ABED8661B1}" srcOrd="0" destOrd="0" presId="urn:microsoft.com/office/officeart/2005/8/layout/lProcess2"/>
    <dgm:cxn modelId="{65599D15-5C2F-40F0-966F-C2F2C7FD8A9C}" type="presParOf" srcId="{17042F6E-2723-4001-BAEE-A2ABED8661B1}" destId="{9B7DFF95-1ED2-439F-B430-B4876E95CA82}" srcOrd="0" destOrd="0" presId="urn:microsoft.com/office/officeart/2005/8/layout/lProcess2"/>
    <dgm:cxn modelId="{852534F5-0548-48A5-A806-EDE0BE584A1C}" type="presParOf" srcId="{17042F6E-2723-4001-BAEE-A2ABED8661B1}" destId="{BFD49659-236F-40B6-92B5-07BC74F385B7}" srcOrd="1" destOrd="0" presId="urn:microsoft.com/office/officeart/2005/8/layout/lProcess2"/>
    <dgm:cxn modelId="{1F3CC5AE-9063-474D-83A2-EC041BD880F7}" type="presParOf" srcId="{17042F6E-2723-4001-BAEE-A2ABED8661B1}" destId="{FDE345B6-82DB-42B6-A983-D079B73BA844}" srcOrd="2" destOrd="0" presId="urn:microsoft.com/office/officeart/2005/8/layout/lProcess2"/>
    <dgm:cxn modelId="{570DCF7D-E4FD-4043-9E0F-039FE7116033}" type="presParOf" srcId="{17042F6E-2723-4001-BAEE-A2ABED8661B1}" destId="{193B8116-1FEA-4523-8110-9B3B60FB6156}" srcOrd="3" destOrd="0" presId="urn:microsoft.com/office/officeart/2005/8/layout/lProcess2"/>
    <dgm:cxn modelId="{8C94269A-7C00-4AEA-9981-91ACD262B6B1}" type="presParOf" srcId="{17042F6E-2723-4001-BAEE-A2ABED8661B1}" destId="{F698CF55-1B3C-4A80-85BB-3262B957C18F}" srcOrd="4" destOrd="0" presId="urn:microsoft.com/office/officeart/2005/8/layout/lProcess2"/>
    <dgm:cxn modelId="{F6A906EC-05CB-478E-96AB-C5CDA31EB4FA}" type="presParOf" srcId="{17042F6E-2723-4001-BAEE-A2ABED8661B1}" destId="{617C052E-CF44-4EC4-9353-8967AC353A60}" srcOrd="5" destOrd="0" presId="urn:microsoft.com/office/officeart/2005/8/layout/lProcess2"/>
    <dgm:cxn modelId="{AC277BE8-E291-4431-BF44-2C5558B801E3}" type="presParOf" srcId="{17042F6E-2723-4001-BAEE-A2ABED8661B1}" destId="{DAEF7AF4-2731-4F15-AC59-E603A8F37917}" srcOrd="6" destOrd="0" presId="urn:microsoft.com/office/officeart/2005/8/layout/lProcess2"/>
  </dgm:cxnLst>
  <dgm:bg/>
  <dgm:whole>
    <a:ln w="28575">
      <a:solidFill>
        <a:srgbClr val="0070C0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8A979236-28F0-48C9-BF26-D0C354EBA540}" type="doc">
      <dgm:prSet loTypeId="urn:microsoft.com/office/officeart/2009/3/layout/FramedTextPicture" loCatId="picture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37242620-2515-4C60-A9C7-94141F534853}">
      <dgm:prSet/>
      <dgm:spPr/>
      <dgm:t>
        <a:bodyPr/>
        <a:lstStyle/>
        <a:p>
          <a:r>
            <a:rPr lang="en-GB" dirty="0"/>
            <a:t>Capital structure decisions involves choices relating to the blend of the different types of capital to minimise the cost of capital.</a:t>
          </a:r>
          <a:endParaRPr lang="en-US" dirty="0"/>
        </a:p>
      </dgm:t>
    </dgm:pt>
    <dgm:pt modelId="{D5EE7A2F-A9A4-4B03-9B22-013332BEE1A1}" type="parTrans" cxnId="{F0CD283B-03FA-475B-93AF-744E12ABF422}">
      <dgm:prSet/>
      <dgm:spPr/>
      <dgm:t>
        <a:bodyPr/>
        <a:lstStyle/>
        <a:p>
          <a:endParaRPr lang="en-GB"/>
        </a:p>
      </dgm:t>
    </dgm:pt>
    <dgm:pt modelId="{7671B155-372D-47E1-B5B1-306162FDB779}" type="sibTrans" cxnId="{F0CD283B-03FA-475B-93AF-744E12ABF422}">
      <dgm:prSet/>
      <dgm:spPr/>
      <dgm:t>
        <a:bodyPr/>
        <a:lstStyle/>
        <a:p>
          <a:endParaRPr lang="en-GB"/>
        </a:p>
      </dgm:t>
    </dgm:pt>
    <dgm:pt modelId="{1BF463C4-AFA7-4466-8220-02556B1B2B1E}" type="pres">
      <dgm:prSet presAssocID="{8A979236-28F0-48C9-BF26-D0C354EBA540}" presName="Name0" presStyleCnt="0">
        <dgm:presLayoutVars>
          <dgm:chMax/>
          <dgm:chPref/>
          <dgm:dir/>
        </dgm:presLayoutVars>
      </dgm:prSet>
      <dgm:spPr/>
    </dgm:pt>
    <dgm:pt modelId="{0535FF25-E19E-472F-9479-3F20CCDCFA29}" type="pres">
      <dgm:prSet presAssocID="{37242620-2515-4C60-A9C7-94141F534853}" presName="composite" presStyleCnt="0">
        <dgm:presLayoutVars>
          <dgm:chMax/>
          <dgm:chPref/>
        </dgm:presLayoutVars>
      </dgm:prSet>
      <dgm:spPr/>
    </dgm:pt>
    <dgm:pt modelId="{DC0CF871-231E-48CB-9BB0-FF3AFBD32751}" type="pres">
      <dgm:prSet presAssocID="{37242620-2515-4C60-A9C7-94141F534853}" presName="Image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5EC9110-92A8-46CD-BE25-778CAAC91A4B}" type="pres">
      <dgm:prSet presAssocID="{37242620-2515-4C60-A9C7-94141F534853}" presName="ParentText" presStyleLbl="revTx" presStyleIdx="0" presStyleCnt="1" custScaleY="110957">
        <dgm:presLayoutVars>
          <dgm:chMax val="0"/>
          <dgm:chPref val="0"/>
          <dgm:bulletEnabled val="1"/>
        </dgm:presLayoutVars>
      </dgm:prSet>
      <dgm:spPr/>
    </dgm:pt>
    <dgm:pt modelId="{2B70023D-2ED5-4622-AC03-4170A8A4CABD}" type="pres">
      <dgm:prSet presAssocID="{37242620-2515-4C60-A9C7-94141F534853}" presName="tlFrame" presStyleLbl="node1" presStyleIdx="0" presStyleCnt="4"/>
      <dgm:spPr/>
    </dgm:pt>
    <dgm:pt modelId="{7AEC9C7D-4A3E-4C73-A51A-53F0BB2FE733}" type="pres">
      <dgm:prSet presAssocID="{37242620-2515-4C60-A9C7-94141F534853}" presName="trFrame" presStyleLbl="node1" presStyleIdx="1" presStyleCnt="4"/>
      <dgm:spPr/>
    </dgm:pt>
    <dgm:pt modelId="{99F8A500-6EA4-40F1-9AE4-FE04E8C4E412}" type="pres">
      <dgm:prSet presAssocID="{37242620-2515-4C60-A9C7-94141F534853}" presName="blFrame" presStyleLbl="node1" presStyleIdx="2" presStyleCnt="4"/>
      <dgm:spPr/>
    </dgm:pt>
    <dgm:pt modelId="{6A03A907-520B-49A7-9472-A12A94E30826}" type="pres">
      <dgm:prSet presAssocID="{37242620-2515-4C60-A9C7-94141F534853}" presName="brFrame" presStyleLbl="node1" presStyleIdx="3" presStyleCnt="4"/>
      <dgm:spPr/>
    </dgm:pt>
  </dgm:ptLst>
  <dgm:cxnLst>
    <dgm:cxn modelId="{AA4E3117-98FD-4B72-AD75-CCBB04327663}" type="presOf" srcId="{37242620-2515-4C60-A9C7-94141F534853}" destId="{15EC9110-92A8-46CD-BE25-778CAAC91A4B}" srcOrd="0" destOrd="0" presId="urn:microsoft.com/office/officeart/2009/3/layout/FramedTextPicture"/>
    <dgm:cxn modelId="{F0CD283B-03FA-475B-93AF-744E12ABF422}" srcId="{8A979236-28F0-48C9-BF26-D0C354EBA540}" destId="{37242620-2515-4C60-A9C7-94141F534853}" srcOrd="0" destOrd="0" parTransId="{D5EE7A2F-A9A4-4B03-9B22-013332BEE1A1}" sibTransId="{7671B155-372D-47E1-B5B1-306162FDB779}"/>
    <dgm:cxn modelId="{19801D89-E7F8-422D-9B41-3E37F5090B55}" type="presOf" srcId="{8A979236-28F0-48C9-BF26-D0C354EBA540}" destId="{1BF463C4-AFA7-4466-8220-02556B1B2B1E}" srcOrd="0" destOrd="0" presId="urn:microsoft.com/office/officeart/2009/3/layout/FramedTextPicture"/>
    <dgm:cxn modelId="{DD4676F1-95EF-43D9-BEA8-38759947C6D7}" type="presParOf" srcId="{1BF463C4-AFA7-4466-8220-02556B1B2B1E}" destId="{0535FF25-E19E-472F-9479-3F20CCDCFA29}" srcOrd="0" destOrd="0" presId="urn:microsoft.com/office/officeart/2009/3/layout/FramedTextPicture"/>
    <dgm:cxn modelId="{779EF803-DA7D-419B-82E7-C1E0E0CA5211}" type="presParOf" srcId="{0535FF25-E19E-472F-9479-3F20CCDCFA29}" destId="{DC0CF871-231E-48CB-9BB0-FF3AFBD32751}" srcOrd="0" destOrd="0" presId="urn:microsoft.com/office/officeart/2009/3/layout/FramedTextPicture"/>
    <dgm:cxn modelId="{47F165F7-6185-403F-BD0D-F4F2F5989132}" type="presParOf" srcId="{0535FF25-E19E-472F-9479-3F20CCDCFA29}" destId="{15EC9110-92A8-46CD-BE25-778CAAC91A4B}" srcOrd="1" destOrd="0" presId="urn:microsoft.com/office/officeart/2009/3/layout/FramedTextPicture"/>
    <dgm:cxn modelId="{36E62373-AE90-442E-B9D8-A0C730F99323}" type="presParOf" srcId="{0535FF25-E19E-472F-9479-3F20CCDCFA29}" destId="{2B70023D-2ED5-4622-AC03-4170A8A4CABD}" srcOrd="2" destOrd="0" presId="urn:microsoft.com/office/officeart/2009/3/layout/FramedTextPicture"/>
    <dgm:cxn modelId="{4CF1ABCC-6748-421B-AC98-ADCAD0A6F7DC}" type="presParOf" srcId="{0535FF25-E19E-472F-9479-3F20CCDCFA29}" destId="{7AEC9C7D-4A3E-4C73-A51A-53F0BB2FE733}" srcOrd="3" destOrd="0" presId="urn:microsoft.com/office/officeart/2009/3/layout/FramedTextPicture"/>
    <dgm:cxn modelId="{13B2D42D-D05A-4537-A11B-2BAF88630C7B}" type="presParOf" srcId="{0535FF25-E19E-472F-9479-3F20CCDCFA29}" destId="{99F8A500-6EA4-40F1-9AE4-FE04E8C4E412}" srcOrd="4" destOrd="0" presId="urn:microsoft.com/office/officeart/2009/3/layout/FramedTextPicture"/>
    <dgm:cxn modelId="{567F83D0-CC9D-4450-A513-813315AAD827}" type="presParOf" srcId="{0535FF25-E19E-472F-9479-3F20CCDCFA29}" destId="{6A03A907-520B-49A7-9472-A12A94E30826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72D2E043-5656-4A87-9AAE-E6E34E5F0D8A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93641F03-BD6F-4995-82ED-2DF42995FDFD}">
      <dgm:prSet/>
      <dgm:spPr/>
      <dgm:t>
        <a:bodyPr/>
        <a:lstStyle/>
        <a:p>
          <a:pPr rtl="0"/>
          <a:r>
            <a:rPr lang="en-GB" dirty="0"/>
            <a:t>Using Low Leverage</a:t>
          </a:r>
        </a:p>
      </dgm:t>
    </dgm:pt>
    <dgm:pt modelId="{1AE707C1-CE95-4ACA-B6B8-B0DE83B54293}" type="parTrans" cxnId="{FE3CCDD9-12E9-4096-9419-10A44F8F3C0F}">
      <dgm:prSet/>
      <dgm:spPr/>
      <dgm:t>
        <a:bodyPr/>
        <a:lstStyle/>
        <a:p>
          <a:endParaRPr lang="en-GB"/>
        </a:p>
      </dgm:t>
    </dgm:pt>
    <dgm:pt modelId="{7EBCA3CF-C946-47E6-B396-D37C15EAD302}" type="sibTrans" cxnId="{FE3CCDD9-12E9-4096-9419-10A44F8F3C0F}">
      <dgm:prSet/>
      <dgm:spPr/>
      <dgm:t>
        <a:bodyPr/>
        <a:lstStyle/>
        <a:p>
          <a:endParaRPr lang="en-GB"/>
        </a:p>
      </dgm:t>
    </dgm:pt>
    <dgm:pt modelId="{890F8FDD-D68D-46F6-9AB4-301C278737FD}">
      <dgm:prSet/>
      <dgm:spPr/>
      <dgm:t>
        <a:bodyPr/>
        <a:lstStyle/>
        <a:p>
          <a:pPr rtl="0"/>
          <a:r>
            <a:rPr lang="en-GB"/>
            <a:t>Young companies</a:t>
          </a:r>
        </a:p>
      </dgm:t>
    </dgm:pt>
    <dgm:pt modelId="{6462F6C2-8F71-491C-9AAE-A8E3927F1DDB}" type="parTrans" cxnId="{D700DB7B-B555-45CB-80AE-EC11318A5705}">
      <dgm:prSet/>
      <dgm:spPr/>
      <dgm:t>
        <a:bodyPr/>
        <a:lstStyle/>
        <a:p>
          <a:endParaRPr lang="en-GB"/>
        </a:p>
      </dgm:t>
    </dgm:pt>
    <dgm:pt modelId="{C10D05E9-420E-41A3-9AD0-F55C4357FA4F}" type="sibTrans" cxnId="{D700DB7B-B555-45CB-80AE-EC11318A5705}">
      <dgm:prSet/>
      <dgm:spPr/>
      <dgm:t>
        <a:bodyPr/>
        <a:lstStyle/>
        <a:p>
          <a:endParaRPr lang="en-GB"/>
        </a:p>
      </dgm:t>
    </dgm:pt>
    <dgm:pt modelId="{5D8968FA-A965-431B-A4D7-51DD7D6115DC}">
      <dgm:prSet/>
      <dgm:spPr/>
      <dgm:t>
        <a:bodyPr/>
        <a:lstStyle/>
        <a:p>
          <a:pPr rtl="0"/>
          <a:r>
            <a:rPr lang="en-GB" dirty="0"/>
            <a:t>Volatile cash flows</a:t>
          </a:r>
        </a:p>
      </dgm:t>
    </dgm:pt>
    <dgm:pt modelId="{ECEC18D6-1CA4-45E0-A6D3-6F506E348759}" type="parTrans" cxnId="{D703673B-BFE6-4B2B-AC3B-BB371447F799}">
      <dgm:prSet/>
      <dgm:spPr/>
      <dgm:t>
        <a:bodyPr/>
        <a:lstStyle/>
        <a:p>
          <a:endParaRPr lang="en-GB"/>
        </a:p>
      </dgm:t>
    </dgm:pt>
    <dgm:pt modelId="{8BE9268E-2FFB-41CE-9793-9A84160C424F}" type="sibTrans" cxnId="{D703673B-BFE6-4B2B-AC3B-BB371447F799}">
      <dgm:prSet/>
      <dgm:spPr/>
      <dgm:t>
        <a:bodyPr/>
        <a:lstStyle/>
        <a:p>
          <a:endParaRPr lang="en-GB"/>
        </a:p>
      </dgm:t>
    </dgm:pt>
    <dgm:pt modelId="{5282620A-30E3-4B85-9916-AAB4254C85BB}">
      <dgm:prSet/>
      <dgm:spPr/>
      <dgm:t>
        <a:bodyPr/>
        <a:lstStyle/>
        <a:p>
          <a:pPr rtl="0"/>
          <a:r>
            <a:rPr lang="en-GB" dirty="0"/>
            <a:t>Using High Leverage</a:t>
          </a:r>
        </a:p>
      </dgm:t>
    </dgm:pt>
    <dgm:pt modelId="{06AAC610-0FA5-455B-B3DC-6E7FCDB6E710}" type="parTrans" cxnId="{E8581D2F-F20E-4CC9-9E1D-71F881773A52}">
      <dgm:prSet/>
      <dgm:spPr/>
      <dgm:t>
        <a:bodyPr/>
        <a:lstStyle/>
        <a:p>
          <a:endParaRPr lang="en-GB"/>
        </a:p>
      </dgm:t>
    </dgm:pt>
    <dgm:pt modelId="{677E21DD-3797-4613-8D3F-B04BDA057721}" type="sibTrans" cxnId="{E8581D2F-F20E-4CC9-9E1D-71F881773A52}">
      <dgm:prSet/>
      <dgm:spPr/>
      <dgm:t>
        <a:bodyPr/>
        <a:lstStyle/>
        <a:p>
          <a:endParaRPr lang="en-GB"/>
        </a:p>
      </dgm:t>
    </dgm:pt>
    <dgm:pt modelId="{D476803C-FEE1-402F-8FE2-462FE978546B}">
      <dgm:prSet/>
      <dgm:spPr/>
      <dgm:t>
        <a:bodyPr/>
        <a:lstStyle/>
        <a:p>
          <a:pPr rtl="0"/>
          <a:r>
            <a:rPr lang="en-GB"/>
            <a:t>Mature companies</a:t>
          </a:r>
        </a:p>
      </dgm:t>
    </dgm:pt>
    <dgm:pt modelId="{FB6316A4-B196-4F11-9225-1E1DF7AF315D}" type="parTrans" cxnId="{7DCFB37D-5A26-41A5-9485-D82C0A16F42C}">
      <dgm:prSet/>
      <dgm:spPr/>
      <dgm:t>
        <a:bodyPr/>
        <a:lstStyle/>
        <a:p>
          <a:endParaRPr lang="en-GB"/>
        </a:p>
      </dgm:t>
    </dgm:pt>
    <dgm:pt modelId="{A846F3A2-C24B-412E-AB1E-F431ECC650DE}" type="sibTrans" cxnId="{7DCFB37D-5A26-41A5-9485-D82C0A16F42C}">
      <dgm:prSet/>
      <dgm:spPr/>
      <dgm:t>
        <a:bodyPr/>
        <a:lstStyle/>
        <a:p>
          <a:endParaRPr lang="en-GB"/>
        </a:p>
      </dgm:t>
    </dgm:pt>
    <dgm:pt modelId="{740E0A9B-A210-43E4-BF02-30227D6EA8BD}">
      <dgm:prSet/>
      <dgm:spPr/>
      <dgm:t>
        <a:bodyPr/>
        <a:lstStyle/>
        <a:p>
          <a:pPr rtl="0"/>
          <a:r>
            <a:rPr lang="en-GB" dirty="0"/>
            <a:t>Stable cash flows</a:t>
          </a:r>
        </a:p>
      </dgm:t>
    </dgm:pt>
    <dgm:pt modelId="{4C5FE68B-5296-44C0-A9D1-877645E762CF}" type="parTrans" cxnId="{1B9323E4-339E-4ED2-ABAC-5805B775F580}">
      <dgm:prSet/>
      <dgm:spPr/>
      <dgm:t>
        <a:bodyPr/>
        <a:lstStyle/>
        <a:p>
          <a:endParaRPr lang="en-GB"/>
        </a:p>
      </dgm:t>
    </dgm:pt>
    <dgm:pt modelId="{0D7D557C-1D8E-44B7-8B8D-4AB845DD4AAC}" type="sibTrans" cxnId="{1B9323E4-339E-4ED2-ABAC-5805B775F580}">
      <dgm:prSet/>
      <dgm:spPr/>
      <dgm:t>
        <a:bodyPr/>
        <a:lstStyle/>
        <a:p>
          <a:endParaRPr lang="en-GB"/>
        </a:p>
      </dgm:t>
    </dgm:pt>
    <dgm:pt modelId="{386243EB-59A6-4E12-AB29-EF3A19B7632F}">
      <dgm:prSet/>
      <dgm:spPr/>
      <dgm:t>
        <a:bodyPr/>
        <a:lstStyle/>
        <a:p>
          <a:pPr rtl="0"/>
          <a:r>
            <a:rPr lang="en-GB" dirty="0"/>
            <a:t>Tax benefits is less than Financial distress cost</a:t>
          </a:r>
        </a:p>
      </dgm:t>
    </dgm:pt>
    <dgm:pt modelId="{8D36A7EC-431B-4C76-AB97-82583A6C5A06}" type="parTrans" cxnId="{126C7FAE-3D6D-4D7D-9099-BD104E3B835E}">
      <dgm:prSet/>
      <dgm:spPr/>
      <dgm:t>
        <a:bodyPr/>
        <a:lstStyle/>
        <a:p>
          <a:endParaRPr lang="en-GB"/>
        </a:p>
      </dgm:t>
    </dgm:pt>
    <dgm:pt modelId="{D0483DE1-358A-4176-A9C3-ADC3AB33D21E}" type="sibTrans" cxnId="{126C7FAE-3D6D-4D7D-9099-BD104E3B835E}">
      <dgm:prSet/>
      <dgm:spPr/>
      <dgm:t>
        <a:bodyPr/>
        <a:lstStyle/>
        <a:p>
          <a:endParaRPr lang="en-GB"/>
        </a:p>
      </dgm:t>
    </dgm:pt>
    <dgm:pt modelId="{B9C9FBE7-7D27-4420-AA61-5570C76438A0}">
      <dgm:prSet/>
      <dgm:spPr/>
      <dgm:t>
        <a:bodyPr/>
        <a:lstStyle/>
        <a:p>
          <a:pPr rtl="0"/>
          <a:r>
            <a:rPr lang="en-GB" dirty="0"/>
            <a:t>Tax benefits is greater than Financial distress cost</a:t>
          </a:r>
        </a:p>
      </dgm:t>
    </dgm:pt>
    <dgm:pt modelId="{F97037E0-1D01-4254-A19E-9BC8E70ECEC6}" type="parTrans" cxnId="{81249534-6E34-41C4-BB6B-9A9F4AAA3BE0}">
      <dgm:prSet/>
      <dgm:spPr/>
      <dgm:t>
        <a:bodyPr/>
        <a:lstStyle/>
        <a:p>
          <a:endParaRPr lang="en-GB"/>
        </a:p>
      </dgm:t>
    </dgm:pt>
    <dgm:pt modelId="{CA75511E-4C76-4A77-8985-21DF4BB071E7}" type="sibTrans" cxnId="{81249534-6E34-41C4-BB6B-9A9F4AAA3BE0}">
      <dgm:prSet/>
      <dgm:spPr/>
      <dgm:t>
        <a:bodyPr/>
        <a:lstStyle/>
        <a:p>
          <a:endParaRPr lang="en-GB"/>
        </a:p>
      </dgm:t>
    </dgm:pt>
    <dgm:pt modelId="{0214329E-2990-40F2-8E08-4667FB38E151}" type="pres">
      <dgm:prSet presAssocID="{72D2E043-5656-4A87-9AAE-E6E34E5F0D8A}" presName="Name0" presStyleCnt="0">
        <dgm:presLayoutVars>
          <dgm:dir/>
          <dgm:animOne val="branch"/>
          <dgm:animLvl val="lvl"/>
        </dgm:presLayoutVars>
      </dgm:prSet>
      <dgm:spPr/>
    </dgm:pt>
    <dgm:pt modelId="{00D2A466-CFEF-4392-B807-DD5E3E84BA95}" type="pres">
      <dgm:prSet presAssocID="{93641F03-BD6F-4995-82ED-2DF42995FDFD}" presName="chaos" presStyleCnt="0"/>
      <dgm:spPr/>
    </dgm:pt>
    <dgm:pt modelId="{56DCC4BC-2273-40E4-9CF1-2E9155238352}" type="pres">
      <dgm:prSet presAssocID="{93641F03-BD6F-4995-82ED-2DF42995FDFD}" presName="parTx1" presStyleLbl="revTx" presStyleIdx="0" presStyleCnt="3"/>
      <dgm:spPr/>
    </dgm:pt>
    <dgm:pt modelId="{1FBCF63D-1D11-4BEA-B8EE-4F104391A84A}" type="pres">
      <dgm:prSet presAssocID="{93641F03-BD6F-4995-82ED-2DF42995FDFD}" presName="desTx1" presStyleLbl="revTx" presStyleIdx="1" presStyleCnt="3" custScaleX="112670">
        <dgm:presLayoutVars>
          <dgm:bulletEnabled val="1"/>
        </dgm:presLayoutVars>
      </dgm:prSet>
      <dgm:spPr/>
    </dgm:pt>
    <dgm:pt modelId="{58AB3BA0-F96D-458A-B835-0E40D166DC6F}" type="pres">
      <dgm:prSet presAssocID="{93641F03-BD6F-4995-82ED-2DF42995FDFD}" presName="c1" presStyleLbl="node1" presStyleIdx="0" presStyleCnt="19"/>
      <dgm:spPr/>
    </dgm:pt>
    <dgm:pt modelId="{5BE6C547-F252-45C5-B11A-F3097893D818}" type="pres">
      <dgm:prSet presAssocID="{93641F03-BD6F-4995-82ED-2DF42995FDFD}" presName="c2" presStyleLbl="node1" presStyleIdx="1" presStyleCnt="19"/>
      <dgm:spPr/>
    </dgm:pt>
    <dgm:pt modelId="{4C63EA9E-19FC-4D03-AD9D-0FBB937F01AC}" type="pres">
      <dgm:prSet presAssocID="{93641F03-BD6F-4995-82ED-2DF42995FDFD}" presName="c3" presStyleLbl="node1" presStyleIdx="2" presStyleCnt="19"/>
      <dgm:spPr/>
    </dgm:pt>
    <dgm:pt modelId="{23326E64-2678-495A-91AB-3C6CAD8AF9DF}" type="pres">
      <dgm:prSet presAssocID="{93641F03-BD6F-4995-82ED-2DF42995FDFD}" presName="c4" presStyleLbl="node1" presStyleIdx="3" presStyleCnt="19"/>
      <dgm:spPr/>
    </dgm:pt>
    <dgm:pt modelId="{954BBDAC-F021-4997-9FD9-798240C42888}" type="pres">
      <dgm:prSet presAssocID="{93641F03-BD6F-4995-82ED-2DF42995FDFD}" presName="c5" presStyleLbl="node1" presStyleIdx="4" presStyleCnt="19"/>
      <dgm:spPr/>
    </dgm:pt>
    <dgm:pt modelId="{E9CB7841-F028-4864-A322-1F13E6C67529}" type="pres">
      <dgm:prSet presAssocID="{93641F03-BD6F-4995-82ED-2DF42995FDFD}" presName="c6" presStyleLbl="node1" presStyleIdx="5" presStyleCnt="19"/>
      <dgm:spPr/>
    </dgm:pt>
    <dgm:pt modelId="{7AB20321-D8A2-448A-BF0D-169A92396558}" type="pres">
      <dgm:prSet presAssocID="{93641F03-BD6F-4995-82ED-2DF42995FDFD}" presName="c7" presStyleLbl="node1" presStyleIdx="6" presStyleCnt="19"/>
      <dgm:spPr/>
    </dgm:pt>
    <dgm:pt modelId="{ED852FA4-1362-48C7-BCA7-FE99CF89421D}" type="pres">
      <dgm:prSet presAssocID="{93641F03-BD6F-4995-82ED-2DF42995FDFD}" presName="c8" presStyleLbl="node1" presStyleIdx="7" presStyleCnt="19"/>
      <dgm:spPr/>
    </dgm:pt>
    <dgm:pt modelId="{F82B87F1-8717-455B-8577-147EC43FA019}" type="pres">
      <dgm:prSet presAssocID="{93641F03-BD6F-4995-82ED-2DF42995FDFD}" presName="c9" presStyleLbl="node1" presStyleIdx="8" presStyleCnt="19"/>
      <dgm:spPr/>
    </dgm:pt>
    <dgm:pt modelId="{BB210F88-F519-469A-ADD9-2F34A9F70328}" type="pres">
      <dgm:prSet presAssocID="{93641F03-BD6F-4995-82ED-2DF42995FDFD}" presName="c10" presStyleLbl="node1" presStyleIdx="9" presStyleCnt="19"/>
      <dgm:spPr/>
    </dgm:pt>
    <dgm:pt modelId="{8FED2E36-2190-4A00-B13F-60DECB30E067}" type="pres">
      <dgm:prSet presAssocID="{93641F03-BD6F-4995-82ED-2DF42995FDFD}" presName="c11" presStyleLbl="node1" presStyleIdx="10" presStyleCnt="19"/>
      <dgm:spPr/>
    </dgm:pt>
    <dgm:pt modelId="{0A4AF692-8F95-48C1-BAB4-99160ABC9942}" type="pres">
      <dgm:prSet presAssocID="{93641F03-BD6F-4995-82ED-2DF42995FDFD}" presName="c12" presStyleLbl="node1" presStyleIdx="11" presStyleCnt="19"/>
      <dgm:spPr/>
    </dgm:pt>
    <dgm:pt modelId="{9B6AB539-E449-41FF-935B-278E554CCA98}" type="pres">
      <dgm:prSet presAssocID="{93641F03-BD6F-4995-82ED-2DF42995FDFD}" presName="c13" presStyleLbl="node1" presStyleIdx="12" presStyleCnt="19"/>
      <dgm:spPr/>
    </dgm:pt>
    <dgm:pt modelId="{69E2AE0E-D1A3-47DA-A298-7F628336ED25}" type="pres">
      <dgm:prSet presAssocID="{93641F03-BD6F-4995-82ED-2DF42995FDFD}" presName="c14" presStyleLbl="node1" presStyleIdx="13" presStyleCnt="19"/>
      <dgm:spPr/>
    </dgm:pt>
    <dgm:pt modelId="{2DDD6D0F-70FB-4C7E-AD03-0FA679A38CEF}" type="pres">
      <dgm:prSet presAssocID="{93641F03-BD6F-4995-82ED-2DF42995FDFD}" presName="c15" presStyleLbl="node1" presStyleIdx="14" presStyleCnt="19"/>
      <dgm:spPr/>
    </dgm:pt>
    <dgm:pt modelId="{FFAB4236-8CBB-475A-BD8C-F8F1247E785D}" type="pres">
      <dgm:prSet presAssocID="{93641F03-BD6F-4995-82ED-2DF42995FDFD}" presName="c16" presStyleLbl="node1" presStyleIdx="15" presStyleCnt="19"/>
      <dgm:spPr/>
    </dgm:pt>
    <dgm:pt modelId="{3D8D699E-5477-4B83-B330-287DDF1A488D}" type="pres">
      <dgm:prSet presAssocID="{93641F03-BD6F-4995-82ED-2DF42995FDFD}" presName="c17" presStyleLbl="node1" presStyleIdx="16" presStyleCnt="19"/>
      <dgm:spPr/>
    </dgm:pt>
    <dgm:pt modelId="{AE6C4242-ADCE-4868-A570-BFFA2D2724F5}" type="pres">
      <dgm:prSet presAssocID="{93641F03-BD6F-4995-82ED-2DF42995FDFD}" presName="c18" presStyleLbl="node1" presStyleIdx="17" presStyleCnt="19"/>
      <dgm:spPr/>
    </dgm:pt>
    <dgm:pt modelId="{61DA68DA-594D-4B30-99AC-B02EF58FAC9E}" type="pres">
      <dgm:prSet presAssocID="{7EBCA3CF-C946-47E6-B396-D37C15EAD302}" presName="chevronComposite1" presStyleCnt="0"/>
      <dgm:spPr/>
    </dgm:pt>
    <dgm:pt modelId="{FFF500A8-4E9E-457D-A8E1-F37B4689320B}" type="pres">
      <dgm:prSet presAssocID="{7EBCA3CF-C946-47E6-B396-D37C15EAD302}" presName="chevron1" presStyleLbl="sibTrans2D1" presStyleIdx="0" presStyleCnt="2"/>
      <dgm:spPr/>
    </dgm:pt>
    <dgm:pt modelId="{9137337C-A095-40FF-BB43-95CBAF573814}" type="pres">
      <dgm:prSet presAssocID="{7EBCA3CF-C946-47E6-B396-D37C15EAD302}" presName="spChevron1" presStyleCnt="0"/>
      <dgm:spPr/>
    </dgm:pt>
    <dgm:pt modelId="{E82A0B7E-B30A-480F-8EA1-EFEAEABD48C5}" type="pres">
      <dgm:prSet presAssocID="{7EBCA3CF-C946-47E6-B396-D37C15EAD302}" presName="overlap" presStyleCnt="0"/>
      <dgm:spPr/>
    </dgm:pt>
    <dgm:pt modelId="{EA6F2D46-7D82-4012-AC6E-AD4F45C0294E}" type="pres">
      <dgm:prSet presAssocID="{7EBCA3CF-C946-47E6-B396-D37C15EAD302}" presName="chevronComposite2" presStyleCnt="0"/>
      <dgm:spPr/>
    </dgm:pt>
    <dgm:pt modelId="{A1EF72EC-D5B7-405C-92AE-3F4D691A3115}" type="pres">
      <dgm:prSet presAssocID="{7EBCA3CF-C946-47E6-B396-D37C15EAD302}" presName="chevron2" presStyleLbl="sibTrans2D1" presStyleIdx="1" presStyleCnt="2"/>
      <dgm:spPr/>
    </dgm:pt>
    <dgm:pt modelId="{268970C4-D4A1-4A65-9A17-ADA4F1661C03}" type="pres">
      <dgm:prSet presAssocID="{7EBCA3CF-C946-47E6-B396-D37C15EAD302}" presName="spChevron2" presStyleCnt="0"/>
      <dgm:spPr/>
    </dgm:pt>
    <dgm:pt modelId="{A35F2FC1-E560-42AE-9EC9-FD4BB529F580}" type="pres">
      <dgm:prSet presAssocID="{5282620A-30E3-4B85-9916-AAB4254C85BB}" presName="last" presStyleCnt="0"/>
      <dgm:spPr/>
    </dgm:pt>
    <dgm:pt modelId="{4CD53481-7FD6-42EF-A53E-98790B9174FB}" type="pres">
      <dgm:prSet presAssocID="{5282620A-30E3-4B85-9916-AAB4254C85BB}" presName="circleTx" presStyleLbl="node1" presStyleIdx="18" presStyleCnt="19"/>
      <dgm:spPr/>
    </dgm:pt>
    <dgm:pt modelId="{E3D4A339-121D-4370-B226-4F2449705460}" type="pres">
      <dgm:prSet presAssocID="{5282620A-30E3-4B85-9916-AAB4254C85BB}" presName="desTxN" presStyleLbl="revTx" presStyleIdx="2" presStyleCnt="3" custScaleX="105396">
        <dgm:presLayoutVars>
          <dgm:bulletEnabled val="1"/>
        </dgm:presLayoutVars>
      </dgm:prSet>
      <dgm:spPr/>
    </dgm:pt>
    <dgm:pt modelId="{08AC770A-5A37-4C37-BBD3-7405B64B2314}" type="pres">
      <dgm:prSet presAssocID="{5282620A-30E3-4B85-9916-AAB4254C85BB}" presName="spN" presStyleCnt="0"/>
      <dgm:spPr/>
    </dgm:pt>
  </dgm:ptLst>
  <dgm:cxnLst>
    <dgm:cxn modelId="{97FEC20F-550B-4D2E-82A7-E5E7555C1D18}" type="presOf" srcId="{386243EB-59A6-4E12-AB29-EF3A19B7632F}" destId="{1FBCF63D-1D11-4BEA-B8EE-4F104391A84A}" srcOrd="0" destOrd="2" presId="urn:microsoft.com/office/officeart/2009/3/layout/RandomtoResultProcess"/>
    <dgm:cxn modelId="{9D0FEF11-AA47-4F34-B762-0C6BD0FA33C0}" type="presOf" srcId="{890F8FDD-D68D-46F6-9AB4-301C278737FD}" destId="{1FBCF63D-1D11-4BEA-B8EE-4F104391A84A}" srcOrd="0" destOrd="0" presId="urn:microsoft.com/office/officeart/2009/3/layout/RandomtoResultProcess"/>
    <dgm:cxn modelId="{E8581D2F-F20E-4CC9-9E1D-71F881773A52}" srcId="{72D2E043-5656-4A87-9AAE-E6E34E5F0D8A}" destId="{5282620A-30E3-4B85-9916-AAB4254C85BB}" srcOrd="1" destOrd="0" parTransId="{06AAC610-0FA5-455B-B3DC-6E7FCDB6E710}" sibTransId="{677E21DD-3797-4613-8D3F-B04BDA057721}"/>
    <dgm:cxn modelId="{AD259D31-DCC6-4AAA-BF23-D40941EBEEA5}" type="presOf" srcId="{93641F03-BD6F-4995-82ED-2DF42995FDFD}" destId="{56DCC4BC-2273-40E4-9CF1-2E9155238352}" srcOrd="0" destOrd="0" presId="urn:microsoft.com/office/officeart/2009/3/layout/RandomtoResultProcess"/>
    <dgm:cxn modelId="{81249534-6E34-41C4-BB6B-9A9F4AAA3BE0}" srcId="{5282620A-30E3-4B85-9916-AAB4254C85BB}" destId="{B9C9FBE7-7D27-4420-AA61-5570C76438A0}" srcOrd="2" destOrd="0" parTransId="{F97037E0-1D01-4254-A19E-9BC8E70ECEC6}" sibTransId="{CA75511E-4C76-4A77-8985-21DF4BB071E7}"/>
    <dgm:cxn modelId="{D703673B-BFE6-4B2B-AC3B-BB371447F799}" srcId="{93641F03-BD6F-4995-82ED-2DF42995FDFD}" destId="{5D8968FA-A965-431B-A4D7-51DD7D6115DC}" srcOrd="1" destOrd="0" parTransId="{ECEC18D6-1CA4-45E0-A6D3-6F506E348759}" sibTransId="{8BE9268E-2FFB-41CE-9793-9A84160C424F}"/>
    <dgm:cxn modelId="{AC2D0E5F-B0E2-43D7-9803-5B7617CEECFA}" type="presOf" srcId="{B9C9FBE7-7D27-4420-AA61-5570C76438A0}" destId="{E3D4A339-121D-4370-B226-4F2449705460}" srcOrd="0" destOrd="2" presId="urn:microsoft.com/office/officeart/2009/3/layout/RandomtoResultProcess"/>
    <dgm:cxn modelId="{D700DB7B-B555-45CB-80AE-EC11318A5705}" srcId="{93641F03-BD6F-4995-82ED-2DF42995FDFD}" destId="{890F8FDD-D68D-46F6-9AB4-301C278737FD}" srcOrd="0" destOrd="0" parTransId="{6462F6C2-8F71-491C-9AAE-A8E3927F1DDB}" sibTransId="{C10D05E9-420E-41A3-9AD0-F55C4357FA4F}"/>
    <dgm:cxn modelId="{7DCFB37D-5A26-41A5-9485-D82C0A16F42C}" srcId="{5282620A-30E3-4B85-9916-AAB4254C85BB}" destId="{D476803C-FEE1-402F-8FE2-462FE978546B}" srcOrd="0" destOrd="0" parTransId="{FB6316A4-B196-4F11-9225-1E1DF7AF315D}" sibTransId="{A846F3A2-C24B-412E-AB1E-F431ECC650DE}"/>
    <dgm:cxn modelId="{126C7FAE-3D6D-4D7D-9099-BD104E3B835E}" srcId="{93641F03-BD6F-4995-82ED-2DF42995FDFD}" destId="{386243EB-59A6-4E12-AB29-EF3A19B7632F}" srcOrd="2" destOrd="0" parTransId="{8D36A7EC-431B-4C76-AB97-82583A6C5A06}" sibTransId="{D0483DE1-358A-4176-A9C3-ADC3AB33D21E}"/>
    <dgm:cxn modelId="{B716B9B5-CF3E-4AA8-B0B7-D2FBADEA5282}" type="presOf" srcId="{D476803C-FEE1-402F-8FE2-462FE978546B}" destId="{E3D4A339-121D-4370-B226-4F2449705460}" srcOrd="0" destOrd="0" presId="urn:microsoft.com/office/officeart/2009/3/layout/RandomtoResultProcess"/>
    <dgm:cxn modelId="{FCF891BC-2140-43DA-8892-2C839DAC5B03}" type="presOf" srcId="{740E0A9B-A210-43E4-BF02-30227D6EA8BD}" destId="{E3D4A339-121D-4370-B226-4F2449705460}" srcOrd="0" destOrd="1" presId="urn:microsoft.com/office/officeart/2009/3/layout/RandomtoResultProcess"/>
    <dgm:cxn modelId="{144B19C3-2962-414E-B7AC-3B982DB69FBE}" type="presOf" srcId="{5282620A-30E3-4B85-9916-AAB4254C85BB}" destId="{4CD53481-7FD6-42EF-A53E-98790B9174FB}" srcOrd="0" destOrd="0" presId="urn:microsoft.com/office/officeart/2009/3/layout/RandomtoResultProcess"/>
    <dgm:cxn modelId="{DF4400C9-5A03-4E82-BE55-C48460CFC026}" type="presOf" srcId="{5D8968FA-A965-431B-A4D7-51DD7D6115DC}" destId="{1FBCF63D-1D11-4BEA-B8EE-4F104391A84A}" srcOrd="0" destOrd="1" presId="urn:microsoft.com/office/officeart/2009/3/layout/RandomtoResultProcess"/>
    <dgm:cxn modelId="{11A3A4D7-92EB-4F10-82EC-2C063B156476}" type="presOf" srcId="{72D2E043-5656-4A87-9AAE-E6E34E5F0D8A}" destId="{0214329E-2990-40F2-8E08-4667FB38E151}" srcOrd="0" destOrd="0" presId="urn:microsoft.com/office/officeart/2009/3/layout/RandomtoResultProcess"/>
    <dgm:cxn modelId="{FE3CCDD9-12E9-4096-9419-10A44F8F3C0F}" srcId="{72D2E043-5656-4A87-9AAE-E6E34E5F0D8A}" destId="{93641F03-BD6F-4995-82ED-2DF42995FDFD}" srcOrd="0" destOrd="0" parTransId="{1AE707C1-CE95-4ACA-B6B8-B0DE83B54293}" sibTransId="{7EBCA3CF-C946-47E6-B396-D37C15EAD302}"/>
    <dgm:cxn modelId="{1B9323E4-339E-4ED2-ABAC-5805B775F580}" srcId="{5282620A-30E3-4B85-9916-AAB4254C85BB}" destId="{740E0A9B-A210-43E4-BF02-30227D6EA8BD}" srcOrd="1" destOrd="0" parTransId="{4C5FE68B-5296-44C0-A9D1-877645E762CF}" sibTransId="{0D7D557C-1D8E-44B7-8B8D-4AB845DD4AAC}"/>
    <dgm:cxn modelId="{3B4ABEAE-A529-4931-8561-34EA82E4A4AE}" type="presParOf" srcId="{0214329E-2990-40F2-8E08-4667FB38E151}" destId="{00D2A466-CFEF-4392-B807-DD5E3E84BA95}" srcOrd="0" destOrd="0" presId="urn:microsoft.com/office/officeart/2009/3/layout/RandomtoResultProcess"/>
    <dgm:cxn modelId="{983EFEED-91D8-4C98-AE99-F816A6FB2559}" type="presParOf" srcId="{00D2A466-CFEF-4392-B807-DD5E3E84BA95}" destId="{56DCC4BC-2273-40E4-9CF1-2E9155238352}" srcOrd="0" destOrd="0" presId="urn:microsoft.com/office/officeart/2009/3/layout/RandomtoResultProcess"/>
    <dgm:cxn modelId="{9D98E900-0680-484D-A8D3-679DB651923E}" type="presParOf" srcId="{00D2A466-CFEF-4392-B807-DD5E3E84BA95}" destId="{1FBCF63D-1D11-4BEA-B8EE-4F104391A84A}" srcOrd="1" destOrd="0" presId="urn:microsoft.com/office/officeart/2009/3/layout/RandomtoResultProcess"/>
    <dgm:cxn modelId="{01C026F4-4DF7-4596-9E73-C5268F0666D0}" type="presParOf" srcId="{00D2A466-CFEF-4392-B807-DD5E3E84BA95}" destId="{58AB3BA0-F96D-458A-B835-0E40D166DC6F}" srcOrd="2" destOrd="0" presId="urn:microsoft.com/office/officeart/2009/3/layout/RandomtoResultProcess"/>
    <dgm:cxn modelId="{D4C331A3-14BE-4CBF-B339-F648232E260B}" type="presParOf" srcId="{00D2A466-CFEF-4392-B807-DD5E3E84BA95}" destId="{5BE6C547-F252-45C5-B11A-F3097893D818}" srcOrd="3" destOrd="0" presId="urn:microsoft.com/office/officeart/2009/3/layout/RandomtoResultProcess"/>
    <dgm:cxn modelId="{DAF17B72-1063-4887-A109-F69E7B242821}" type="presParOf" srcId="{00D2A466-CFEF-4392-B807-DD5E3E84BA95}" destId="{4C63EA9E-19FC-4D03-AD9D-0FBB937F01AC}" srcOrd="4" destOrd="0" presId="urn:microsoft.com/office/officeart/2009/3/layout/RandomtoResultProcess"/>
    <dgm:cxn modelId="{5E43034E-28DA-415C-9188-8F243051EC10}" type="presParOf" srcId="{00D2A466-CFEF-4392-B807-DD5E3E84BA95}" destId="{23326E64-2678-495A-91AB-3C6CAD8AF9DF}" srcOrd="5" destOrd="0" presId="urn:microsoft.com/office/officeart/2009/3/layout/RandomtoResultProcess"/>
    <dgm:cxn modelId="{0C85BDE5-E19C-4812-A5F0-A0D8D7262CFA}" type="presParOf" srcId="{00D2A466-CFEF-4392-B807-DD5E3E84BA95}" destId="{954BBDAC-F021-4997-9FD9-798240C42888}" srcOrd="6" destOrd="0" presId="urn:microsoft.com/office/officeart/2009/3/layout/RandomtoResultProcess"/>
    <dgm:cxn modelId="{214D5BB0-B90D-47C0-9FF7-B5C6E3393286}" type="presParOf" srcId="{00D2A466-CFEF-4392-B807-DD5E3E84BA95}" destId="{E9CB7841-F028-4864-A322-1F13E6C67529}" srcOrd="7" destOrd="0" presId="urn:microsoft.com/office/officeart/2009/3/layout/RandomtoResultProcess"/>
    <dgm:cxn modelId="{6C5A6BD7-0F1C-49D2-8A80-9F4F224CFC70}" type="presParOf" srcId="{00D2A466-CFEF-4392-B807-DD5E3E84BA95}" destId="{7AB20321-D8A2-448A-BF0D-169A92396558}" srcOrd="8" destOrd="0" presId="urn:microsoft.com/office/officeart/2009/3/layout/RandomtoResultProcess"/>
    <dgm:cxn modelId="{D1BBC1FB-8BE3-4622-BE4C-8E586F13D25F}" type="presParOf" srcId="{00D2A466-CFEF-4392-B807-DD5E3E84BA95}" destId="{ED852FA4-1362-48C7-BCA7-FE99CF89421D}" srcOrd="9" destOrd="0" presId="urn:microsoft.com/office/officeart/2009/3/layout/RandomtoResultProcess"/>
    <dgm:cxn modelId="{572A19A7-1F63-40A6-9049-25CB6D489EC3}" type="presParOf" srcId="{00D2A466-CFEF-4392-B807-DD5E3E84BA95}" destId="{F82B87F1-8717-455B-8577-147EC43FA019}" srcOrd="10" destOrd="0" presId="urn:microsoft.com/office/officeart/2009/3/layout/RandomtoResultProcess"/>
    <dgm:cxn modelId="{F57A38B6-5BDE-4AAA-8FBD-AEDBE3DA36FA}" type="presParOf" srcId="{00D2A466-CFEF-4392-B807-DD5E3E84BA95}" destId="{BB210F88-F519-469A-ADD9-2F34A9F70328}" srcOrd="11" destOrd="0" presId="urn:microsoft.com/office/officeart/2009/3/layout/RandomtoResultProcess"/>
    <dgm:cxn modelId="{AA2FA836-31C4-4E59-82E3-D9558E799C58}" type="presParOf" srcId="{00D2A466-CFEF-4392-B807-DD5E3E84BA95}" destId="{8FED2E36-2190-4A00-B13F-60DECB30E067}" srcOrd="12" destOrd="0" presId="urn:microsoft.com/office/officeart/2009/3/layout/RandomtoResultProcess"/>
    <dgm:cxn modelId="{0245B528-F728-4977-80E3-36EDF084E92A}" type="presParOf" srcId="{00D2A466-CFEF-4392-B807-DD5E3E84BA95}" destId="{0A4AF692-8F95-48C1-BAB4-99160ABC9942}" srcOrd="13" destOrd="0" presId="urn:microsoft.com/office/officeart/2009/3/layout/RandomtoResultProcess"/>
    <dgm:cxn modelId="{8046E96C-81D3-4350-AA56-2C21B58E5617}" type="presParOf" srcId="{00D2A466-CFEF-4392-B807-DD5E3E84BA95}" destId="{9B6AB539-E449-41FF-935B-278E554CCA98}" srcOrd="14" destOrd="0" presId="urn:microsoft.com/office/officeart/2009/3/layout/RandomtoResultProcess"/>
    <dgm:cxn modelId="{FF6E79BA-7A37-4009-A014-08650FDEDC81}" type="presParOf" srcId="{00D2A466-CFEF-4392-B807-DD5E3E84BA95}" destId="{69E2AE0E-D1A3-47DA-A298-7F628336ED25}" srcOrd="15" destOrd="0" presId="urn:microsoft.com/office/officeart/2009/3/layout/RandomtoResultProcess"/>
    <dgm:cxn modelId="{DF6DDBA8-B56E-4CD9-87F7-550F736A8EBE}" type="presParOf" srcId="{00D2A466-CFEF-4392-B807-DD5E3E84BA95}" destId="{2DDD6D0F-70FB-4C7E-AD03-0FA679A38CEF}" srcOrd="16" destOrd="0" presId="urn:microsoft.com/office/officeart/2009/3/layout/RandomtoResultProcess"/>
    <dgm:cxn modelId="{15413896-C8A9-4BB8-8B2A-C069D4366E56}" type="presParOf" srcId="{00D2A466-CFEF-4392-B807-DD5E3E84BA95}" destId="{FFAB4236-8CBB-475A-BD8C-F8F1247E785D}" srcOrd="17" destOrd="0" presId="urn:microsoft.com/office/officeart/2009/3/layout/RandomtoResultProcess"/>
    <dgm:cxn modelId="{2052EFA5-DB06-43F7-9BC0-A8A4AFDE0EE9}" type="presParOf" srcId="{00D2A466-CFEF-4392-B807-DD5E3E84BA95}" destId="{3D8D699E-5477-4B83-B330-287DDF1A488D}" srcOrd="18" destOrd="0" presId="urn:microsoft.com/office/officeart/2009/3/layout/RandomtoResultProcess"/>
    <dgm:cxn modelId="{6C07682B-7C23-49F6-9FB9-4FFC33C810DE}" type="presParOf" srcId="{00D2A466-CFEF-4392-B807-DD5E3E84BA95}" destId="{AE6C4242-ADCE-4868-A570-BFFA2D2724F5}" srcOrd="19" destOrd="0" presId="urn:microsoft.com/office/officeart/2009/3/layout/RandomtoResultProcess"/>
    <dgm:cxn modelId="{90246CF2-FA19-4B59-9AC8-352905A517DE}" type="presParOf" srcId="{0214329E-2990-40F2-8E08-4667FB38E151}" destId="{61DA68DA-594D-4B30-99AC-B02EF58FAC9E}" srcOrd="1" destOrd="0" presId="urn:microsoft.com/office/officeart/2009/3/layout/RandomtoResultProcess"/>
    <dgm:cxn modelId="{7BD9E28E-DC53-4BCC-B57B-951F5D2BE19B}" type="presParOf" srcId="{61DA68DA-594D-4B30-99AC-B02EF58FAC9E}" destId="{FFF500A8-4E9E-457D-A8E1-F37B4689320B}" srcOrd="0" destOrd="0" presId="urn:microsoft.com/office/officeart/2009/3/layout/RandomtoResultProcess"/>
    <dgm:cxn modelId="{8E6930E6-E954-4610-805A-F41069BC44BE}" type="presParOf" srcId="{61DA68DA-594D-4B30-99AC-B02EF58FAC9E}" destId="{9137337C-A095-40FF-BB43-95CBAF573814}" srcOrd="1" destOrd="0" presId="urn:microsoft.com/office/officeart/2009/3/layout/RandomtoResultProcess"/>
    <dgm:cxn modelId="{B687A1C2-E182-43C2-B718-68EAD2C3E862}" type="presParOf" srcId="{0214329E-2990-40F2-8E08-4667FB38E151}" destId="{E82A0B7E-B30A-480F-8EA1-EFEAEABD48C5}" srcOrd="2" destOrd="0" presId="urn:microsoft.com/office/officeart/2009/3/layout/RandomtoResultProcess"/>
    <dgm:cxn modelId="{E620FE69-55C2-430C-B471-E45F250D4E07}" type="presParOf" srcId="{0214329E-2990-40F2-8E08-4667FB38E151}" destId="{EA6F2D46-7D82-4012-AC6E-AD4F45C0294E}" srcOrd="3" destOrd="0" presId="urn:microsoft.com/office/officeart/2009/3/layout/RandomtoResultProcess"/>
    <dgm:cxn modelId="{880D81F3-68BB-4927-97FD-CB934DF4A0AE}" type="presParOf" srcId="{EA6F2D46-7D82-4012-AC6E-AD4F45C0294E}" destId="{A1EF72EC-D5B7-405C-92AE-3F4D691A3115}" srcOrd="0" destOrd="0" presId="urn:microsoft.com/office/officeart/2009/3/layout/RandomtoResultProcess"/>
    <dgm:cxn modelId="{5D4EBE18-0133-496A-BFBB-34DFA7320F63}" type="presParOf" srcId="{EA6F2D46-7D82-4012-AC6E-AD4F45C0294E}" destId="{268970C4-D4A1-4A65-9A17-ADA4F1661C03}" srcOrd="1" destOrd="0" presId="urn:microsoft.com/office/officeart/2009/3/layout/RandomtoResultProcess"/>
    <dgm:cxn modelId="{134EDD11-DB20-4FF0-9D3B-B3C7DBBEF989}" type="presParOf" srcId="{0214329E-2990-40F2-8E08-4667FB38E151}" destId="{A35F2FC1-E560-42AE-9EC9-FD4BB529F580}" srcOrd="4" destOrd="0" presId="urn:microsoft.com/office/officeart/2009/3/layout/RandomtoResultProcess"/>
    <dgm:cxn modelId="{D4F6F8E7-210D-4355-A66D-D2DB4377C46D}" type="presParOf" srcId="{A35F2FC1-E560-42AE-9EC9-FD4BB529F580}" destId="{4CD53481-7FD6-42EF-A53E-98790B9174FB}" srcOrd="0" destOrd="0" presId="urn:microsoft.com/office/officeart/2009/3/layout/RandomtoResultProcess"/>
    <dgm:cxn modelId="{9ECC3973-B4FC-4DB9-A1CD-5BD9490336D3}" type="presParOf" srcId="{A35F2FC1-E560-42AE-9EC9-FD4BB529F580}" destId="{E3D4A339-121D-4370-B226-4F2449705460}" srcOrd="1" destOrd="0" presId="urn:microsoft.com/office/officeart/2009/3/layout/RandomtoResultProcess"/>
    <dgm:cxn modelId="{862EBAB1-5FB7-4E43-ADF7-5BB0D5829756}" type="presParOf" srcId="{A35F2FC1-E560-42AE-9EC9-FD4BB529F580}" destId="{08AC770A-5A37-4C37-BBD3-7405B64B2314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Deciding on the sources of funds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B66145D9-5DE1-4A91-8F1B-92A955D0FBFF}" type="doc">
      <dgm:prSet loTypeId="urn:microsoft.com/office/officeart/2005/8/layout/hList7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FA1E7348-046F-47DF-8A22-62AA1012B6A7}">
      <dgm:prSet/>
      <dgm:spPr/>
      <dgm:t>
        <a:bodyPr/>
        <a:lstStyle/>
        <a:p>
          <a:r>
            <a:rPr lang="en-GB" dirty="0"/>
            <a:t>Internal sources of equity finance</a:t>
          </a:r>
          <a:endParaRPr lang="en-US" dirty="0"/>
        </a:p>
      </dgm:t>
    </dgm:pt>
    <dgm:pt modelId="{512374E0-1B87-4714-94A3-C4173C65D8BB}" type="parTrans" cxnId="{D88C51C8-997D-40F7-B607-8940806B77B1}">
      <dgm:prSet/>
      <dgm:spPr/>
      <dgm:t>
        <a:bodyPr/>
        <a:lstStyle/>
        <a:p>
          <a:endParaRPr lang="en-GB"/>
        </a:p>
      </dgm:t>
    </dgm:pt>
    <dgm:pt modelId="{E334D2BB-2172-4509-B8D4-E604281572AF}" type="sibTrans" cxnId="{D88C51C8-997D-40F7-B607-8940806B77B1}">
      <dgm:prSet/>
      <dgm:spPr/>
      <dgm:t>
        <a:bodyPr/>
        <a:lstStyle/>
        <a:p>
          <a:endParaRPr lang="en-GB"/>
        </a:p>
      </dgm:t>
    </dgm:pt>
    <dgm:pt modelId="{C6AEA745-4575-4FA2-87AD-148B5AACA5FB}">
      <dgm:prSet/>
      <dgm:spPr/>
      <dgm:t>
        <a:bodyPr/>
        <a:lstStyle/>
        <a:p>
          <a:r>
            <a:rPr lang="en-GB" dirty="0"/>
            <a:t>External sources of equity finance</a:t>
          </a:r>
          <a:endParaRPr lang="en-US" dirty="0"/>
        </a:p>
      </dgm:t>
    </dgm:pt>
    <dgm:pt modelId="{E650A2B7-6332-4BEF-9F17-786C340D04D3}" type="parTrans" cxnId="{5ED9DE0A-6F45-4D5C-88E3-E933A095C096}">
      <dgm:prSet/>
      <dgm:spPr/>
      <dgm:t>
        <a:bodyPr/>
        <a:lstStyle/>
        <a:p>
          <a:endParaRPr lang="en-GB"/>
        </a:p>
      </dgm:t>
    </dgm:pt>
    <dgm:pt modelId="{05D32C20-F68D-4DD1-9528-2D8F99104EA7}" type="sibTrans" cxnId="{5ED9DE0A-6F45-4D5C-88E3-E933A095C096}">
      <dgm:prSet/>
      <dgm:spPr/>
      <dgm:t>
        <a:bodyPr/>
        <a:lstStyle/>
        <a:p>
          <a:endParaRPr lang="en-GB"/>
        </a:p>
      </dgm:t>
    </dgm:pt>
    <dgm:pt modelId="{A9148BE4-37E1-4C49-84DF-9441F00CC65B}">
      <dgm:prSet/>
      <dgm:spPr/>
      <dgm:t>
        <a:bodyPr/>
        <a:lstStyle/>
        <a:p>
          <a:r>
            <a:rPr lang="en-US" dirty="0"/>
            <a:t>Raised through profit retention</a:t>
          </a:r>
        </a:p>
      </dgm:t>
    </dgm:pt>
    <dgm:pt modelId="{CF3E5383-C59D-40B2-8C6E-6159EE0A6FEE}" type="parTrans" cxnId="{23DA886F-C9CC-4237-A71C-50A2584BAB1B}">
      <dgm:prSet/>
      <dgm:spPr/>
      <dgm:t>
        <a:bodyPr/>
        <a:lstStyle/>
        <a:p>
          <a:endParaRPr lang="en-GB"/>
        </a:p>
      </dgm:t>
    </dgm:pt>
    <dgm:pt modelId="{A0695556-121F-400B-BDDB-E0B44DFA21EC}" type="sibTrans" cxnId="{23DA886F-C9CC-4237-A71C-50A2584BAB1B}">
      <dgm:prSet/>
      <dgm:spPr/>
      <dgm:t>
        <a:bodyPr/>
        <a:lstStyle/>
        <a:p>
          <a:endParaRPr lang="en-GB"/>
        </a:p>
      </dgm:t>
    </dgm:pt>
    <dgm:pt modelId="{032D7B24-C777-4D6E-9D24-186038BE60BF}">
      <dgm:prSet/>
      <dgm:spPr/>
      <dgm:t>
        <a:bodyPr/>
        <a:lstStyle/>
        <a:p>
          <a:r>
            <a:rPr lang="en-US" dirty="0"/>
            <a:t>Raised from new issue of shares</a:t>
          </a:r>
        </a:p>
      </dgm:t>
    </dgm:pt>
    <dgm:pt modelId="{960FA9B3-C093-4F9B-878F-26504F603C2F}" type="parTrans" cxnId="{3472DDF7-3E1D-4AD8-A95D-D467A43F1D1C}">
      <dgm:prSet/>
      <dgm:spPr/>
      <dgm:t>
        <a:bodyPr/>
        <a:lstStyle/>
        <a:p>
          <a:endParaRPr lang="en-GB"/>
        </a:p>
      </dgm:t>
    </dgm:pt>
    <dgm:pt modelId="{14E2DF88-6AC0-4792-A2F9-EB75A2ED0A26}" type="sibTrans" cxnId="{3472DDF7-3E1D-4AD8-A95D-D467A43F1D1C}">
      <dgm:prSet/>
      <dgm:spPr/>
      <dgm:t>
        <a:bodyPr/>
        <a:lstStyle/>
        <a:p>
          <a:endParaRPr lang="en-GB"/>
        </a:p>
      </dgm:t>
    </dgm:pt>
    <dgm:pt modelId="{BC509C1D-4EAE-4112-B470-1104A776CA16}" type="pres">
      <dgm:prSet presAssocID="{B66145D9-5DE1-4A91-8F1B-92A955D0FBFF}" presName="Name0" presStyleCnt="0">
        <dgm:presLayoutVars>
          <dgm:dir/>
          <dgm:resizeHandles val="exact"/>
        </dgm:presLayoutVars>
      </dgm:prSet>
      <dgm:spPr/>
    </dgm:pt>
    <dgm:pt modelId="{6452470A-83A7-4CAF-99B5-24F55FF91FE4}" type="pres">
      <dgm:prSet presAssocID="{B66145D9-5DE1-4A91-8F1B-92A955D0FBFF}" presName="fgShape" presStyleLbl="fgShp" presStyleIdx="0" presStyleCnt="1"/>
      <dgm:spPr/>
    </dgm:pt>
    <dgm:pt modelId="{405AC9DE-815E-44AE-A580-09D95B854546}" type="pres">
      <dgm:prSet presAssocID="{B66145D9-5DE1-4A91-8F1B-92A955D0FBFF}" presName="linComp" presStyleCnt="0"/>
      <dgm:spPr/>
    </dgm:pt>
    <dgm:pt modelId="{F75D98FC-4118-4E00-BC1D-006697FC46E2}" type="pres">
      <dgm:prSet presAssocID="{FA1E7348-046F-47DF-8A22-62AA1012B6A7}" presName="compNode" presStyleCnt="0"/>
      <dgm:spPr/>
    </dgm:pt>
    <dgm:pt modelId="{97D4F727-70D7-4EDC-8031-CCE72CF641FC}" type="pres">
      <dgm:prSet presAssocID="{FA1E7348-046F-47DF-8A22-62AA1012B6A7}" presName="bkgdShape" presStyleLbl="node1" presStyleIdx="0" presStyleCnt="2"/>
      <dgm:spPr/>
    </dgm:pt>
    <dgm:pt modelId="{704394EF-C56A-46A5-97E3-1906ABD5F2D2}" type="pres">
      <dgm:prSet presAssocID="{FA1E7348-046F-47DF-8A22-62AA1012B6A7}" presName="nodeTx" presStyleLbl="node1" presStyleIdx="0" presStyleCnt="2">
        <dgm:presLayoutVars>
          <dgm:bulletEnabled val="1"/>
        </dgm:presLayoutVars>
      </dgm:prSet>
      <dgm:spPr/>
    </dgm:pt>
    <dgm:pt modelId="{FA41CD30-76AE-46F8-B417-EAFAAA8C15B1}" type="pres">
      <dgm:prSet presAssocID="{FA1E7348-046F-47DF-8A22-62AA1012B6A7}" presName="invisiNode" presStyleLbl="node1" presStyleIdx="0" presStyleCnt="2"/>
      <dgm:spPr/>
    </dgm:pt>
    <dgm:pt modelId="{B9805BB4-2EFF-41D0-BFB8-52B10254FE61}" type="pres">
      <dgm:prSet presAssocID="{FA1E7348-046F-47DF-8A22-62AA1012B6A7}" presName="imagNode" presStyleLbl="fgImgPlace1" presStyleIdx="0" presStyleCnt="2"/>
      <dgm:spPr/>
    </dgm:pt>
    <dgm:pt modelId="{D16B3D64-D452-4905-AA2E-2C53D787F737}" type="pres">
      <dgm:prSet presAssocID="{E334D2BB-2172-4509-B8D4-E604281572AF}" presName="sibTrans" presStyleLbl="sibTrans2D1" presStyleIdx="0" presStyleCnt="0"/>
      <dgm:spPr/>
    </dgm:pt>
    <dgm:pt modelId="{3A2A7EC4-E4AC-4312-843D-B08F372A9541}" type="pres">
      <dgm:prSet presAssocID="{C6AEA745-4575-4FA2-87AD-148B5AACA5FB}" presName="compNode" presStyleCnt="0"/>
      <dgm:spPr/>
    </dgm:pt>
    <dgm:pt modelId="{D8B9F1B8-1E8F-4C7E-B4F2-5A694019C395}" type="pres">
      <dgm:prSet presAssocID="{C6AEA745-4575-4FA2-87AD-148B5AACA5FB}" presName="bkgdShape" presStyleLbl="node1" presStyleIdx="1" presStyleCnt="2"/>
      <dgm:spPr/>
    </dgm:pt>
    <dgm:pt modelId="{CB9E6C21-DD4E-448F-81B4-0101FE620967}" type="pres">
      <dgm:prSet presAssocID="{C6AEA745-4575-4FA2-87AD-148B5AACA5FB}" presName="nodeTx" presStyleLbl="node1" presStyleIdx="1" presStyleCnt="2">
        <dgm:presLayoutVars>
          <dgm:bulletEnabled val="1"/>
        </dgm:presLayoutVars>
      </dgm:prSet>
      <dgm:spPr/>
    </dgm:pt>
    <dgm:pt modelId="{9096C02B-F42F-477E-B6B9-D4081CAE42BE}" type="pres">
      <dgm:prSet presAssocID="{C6AEA745-4575-4FA2-87AD-148B5AACA5FB}" presName="invisiNode" presStyleLbl="node1" presStyleIdx="1" presStyleCnt="2"/>
      <dgm:spPr/>
    </dgm:pt>
    <dgm:pt modelId="{F62A8EEC-B7B2-49C6-9791-A568567CA161}" type="pres">
      <dgm:prSet presAssocID="{C6AEA745-4575-4FA2-87AD-148B5AACA5FB}" presName="imagNode" presStyleLbl="fgImgPlace1" presStyleIdx="1" presStyleCnt="2"/>
      <dgm:spPr/>
    </dgm:pt>
  </dgm:ptLst>
  <dgm:cxnLst>
    <dgm:cxn modelId="{F6096700-0A6D-4392-AEBE-B1F5255FF40A}" type="presOf" srcId="{FA1E7348-046F-47DF-8A22-62AA1012B6A7}" destId="{97D4F727-70D7-4EDC-8031-CCE72CF641FC}" srcOrd="0" destOrd="0" presId="urn:microsoft.com/office/officeart/2005/8/layout/hList7"/>
    <dgm:cxn modelId="{5ED9DE0A-6F45-4D5C-88E3-E933A095C096}" srcId="{B66145D9-5DE1-4A91-8F1B-92A955D0FBFF}" destId="{C6AEA745-4575-4FA2-87AD-148B5AACA5FB}" srcOrd="1" destOrd="0" parTransId="{E650A2B7-6332-4BEF-9F17-786C340D04D3}" sibTransId="{05D32C20-F68D-4DD1-9528-2D8F99104EA7}"/>
    <dgm:cxn modelId="{ADEA1F10-2F10-49B5-943D-9479813E7A87}" type="presOf" srcId="{032D7B24-C777-4D6E-9D24-186038BE60BF}" destId="{D8B9F1B8-1E8F-4C7E-B4F2-5A694019C395}" srcOrd="0" destOrd="1" presId="urn:microsoft.com/office/officeart/2005/8/layout/hList7"/>
    <dgm:cxn modelId="{69DCD726-6E5A-4F25-9388-8F827CD60A7F}" type="presOf" srcId="{A9148BE4-37E1-4C49-84DF-9441F00CC65B}" destId="{97D4F727-70D7-4EDC-8031-CCE72CF641FC}" srcOrd="0" destOrd="1" presId="urn:microsoft.com/office/officeart/2005/8/layout/hList7"/>
    <dgm:cxn modelId="{2C860642-C8FA-4B2F-8BF6-0A159DA8B00B}" type="presOf" srcId="{C6AEA745-4575-4FA2-87AD-148B5AACA5FB}" destId="{CB9E6C21-DD4E-448F-81B4-0101FE620967}" srcOrd="1" destOrd="0" presId="urn:microsoft.com/office/officeart/2005/8/layout/hList7"/>
    <dgm:cxn modelId="{CC397160-C76B-4C4E-B633-3562377A70EB}" type="presOf" srcId="{032D7B24-C777-4D6E-9D24-186038BE60BF}" destId="{CB9E6C21-DD4E-448F-81B4-0101FE620967}" srcOrd="1" destOrd="1" presId="urn:microsoft.com/office/officeart/2005/8/layout/hList7"/>
    <dgm:cxn modelId="{23DA886F-C9CC-4237-A71C-50A2584BAB1B}" srcId="{FA1E7348-046F-47DF-8A22-62AA1012B6A7}" destId="{A9148BE4-37E1-4C49-84DF-9441F00CC65B}" srcOrd="0" destOrd="0" parTransId="{CF3E5383-C59D-40B2-8C6E-6159EE0A6FEE}" sibTransId="{A0695556-121F-400B-BDDB-E0B44DFA21EC}"/>
    <dgm:cxn modelId="{F8EBD27C-EC59-40DC-8A3D-8DE05A06FABA}" type="presOf" srcId="{B66145D9-5DE1-4A91-8F1B-92A955D0FBFF}" destId="{BC509C1D-4EAE-4112-B470-1104A776CA16}" srcOrd="0" destOrd="0" presId="urn:microsoft.com/office/officeart/2005/8/layout/hList7"/>
    <dgm:cxn modelId="{AE8908B4-12A6-4489-97FB-504A36A453C5}" type="presOf" srcId="{E334D2BB-2172-4509-B8D4-E604281572AF}" destId="{D16B3D64-D452-4905-AA2E-2C53D787F737}" srcOrd="0" destOrd="0" presId="urn:microsoft.com/office/officeart/2005/8/layout/hList7"/>
    <dgm:cxn modelId="{D88C51C8-997D-40F7-B607-8940806B77B1}" srcId="{B66145D9-5DE1-4A91-8F1B-92A955D0FBFF}" destId="{FA1E7348-046F-47DF-8A22-62AA1012B6A7}" srcOrd="0" destOrd="0" parTransId="{512374E0-1B87-4714-94A3-C4173C65D8BB}" sibTransId="{E334D2BB-2172-4509-B8D4-E604281572AF}"/>
    <dgm:cxn modelId="{653860DC-412E-4629-BB13-21C34D434A5B}" type="presOf" srcId="{FA1E7348-046F-47DF-8A22-62AA1012B6A7}" destId="{704394EF-C56A-46A5-97E3-1906ABD5F2D2}" srcOrd="1" destOrd="0" presId="urn:microsoft.com/office/officeart/2005/8/layout/hList7"/>
    <dgm:cxn modelId="{583644E4-F537-44E7-B69E-7A589AC70C8C}" type="presOf" srcId="{A9148BE4-37E1-4C49-84DF-9441F00CC65B}" destId="{704394EF-C56A-46A5-97E3-1906ABD5F2D2}" srcOrd="1" destOrd="1" presId="urn:microsoft.com/office/officeart/2005/8/layout/hList7"/>
    <dgm:cxn modelId="{3472DDF7-3E1D-4AD8-A95D-D467A43F1D1C}" srcId="{C6AEA745-4575-4FA2-87AD-148B5AACA5FB}" destId="{032D7B24-C777-4D6E-9D24-186038BE60BF}" srcOrd="0" destOrd="0" parTransId="{960FA9B3-C093-4F9B-878F-26504F603C2F}" sibTransId="{14E2DF88-6AC0-4792-A2F9-EB75A2ED0A26}"/>
    <dgm:cxn modelId="{4453E5F8-278C-4C92-92F1-21BB10EF1DC3}" type="presOf" srcId="{C6AEA745-4575-4FA2-87AD-148B5AACA5FB}" destId="{D8B9F1B8-1E8F-4C7E-B4F2-5A694019C395}" srcOrd="0" destOrd="0" presId="urn:microsoft.com/office/officeart/2005/8/layout/hList7"/>
    <dgm:cxn modelId="{C3A11F16-37B8-460F-8CCC-8F1C76901F9A}" type="presParOf" srcId="{BC509C1D-4EAE-4112-B470-1104A776CA16}" destId="{6452470A-83A7-4CAF-99B5-24F55FF91FE4}" srcOrd="0" destOrd="0" presId="urn:microsoft.com/office/officeart/2005/8/layout/hList7"/>
    <dgm:cxn modelId="{FAE67588-0830-4B87-98D6-42291C7C234F}" type="presParOf" srcId="{BC509C1D-4EAE-4112-B470-1104A776CA16}" destId="{405AC9DE-815E-44AE-A580-09D95B854546}" srcOrd="1" destOrd="0" presId="urn:microsoft.com/office/officeart/2005/8/layout/hList7"/>
    <dgm:cxn modelId="{FAB6C3E3-8F0E-46FE-A1EB-BC8ACD649D7B}" type="presParOf" srcId="{405AC9DE-815E-44AE-A580-09D95B854546}" destId="{F75D98FC-4118-4E00-BC1D-006697FC46E2}" srcOrd="0" destOrd="0" presId="urn:microsoft.com/office/officeart/2005/8/layout/hList7"/>
    <dgm:cxn modelId="{7379CC26-3CCD-4A58-A658-3653CF5B9E77}" type="presParOf" srcId="{F75D98FC-4118-4E00-BC1D-006697FC46E2}" destId="{97D4F727-70D7-4EDC-8031-CCE72CF641FC}" srcOrd="0" destOrd="0" presId="urn:microsoft.com/office/officeart/2005/8/layout/hList7"/>
    <dgm:cxn modelId="{86537513-21E9-43D9-9A06-3C0B4EB491CD}" type="presParOf" srcId="{F75D98FC-4118-4E00-BC1D-006697FC46E2}" destId="{704394EF-C56A-46A5-97E3-1906ABD5F2D2}" srcOrd="1" destOrd="0" presId="urn:microsoft.com/office/officeart/2005/8/layout/hList7"/>
    <dgm:cxn modelId="{4CDAA106-B86E-4046-B8D0-E6E9932544C3}" type="presParOf" srcId="{F75D98FC-4118-4E00-BC1D-006697FC46E2}" destId="{FA41CD30-76AE-46F8-B417-EAFAAA8C15B1}" srcOrd="2" destOrd="0" presId="urn:microsoft.com/office/officeart/2005/8/layout/hList7"/>
    <dgm:cxn modelId="{332A4BA7-C363-4E7C-AC37-E2FFBED93C47}" type="presParOf" srcId="{F75D98FC-4118-4E00-BC1D-006697FC46E2}" destId="{B9805BB4-2EFF-41D0-BFB8-52B10254FE61}" srcOrd="3" destOrd="0" presId="urn:microsoft.com/office/officeart/2005/8/layout/hList7"/>
    <dgm:cxn modelId="{40932334-C7B0-4798-8B84-1FEF6BD4E05B}" type="presParOf" srcId="{405AC9DE-815E-44AE-A580-09D95B854546}" destId="{D16B3D64-D452-4905-AA2E-2C53D787F737}" srcOrd="1" destOrd="0" presId="urn:microsoft.com/office/officeart/2005/8/layout/hList7"/>
    <dgm:cxn modelId="{7BE11F95-E407-4ED8-A8D2-67FBCBE4C941}" type="presParOf" srcId="{405AC9DE-815E-44AE-A580-09D95B854546}" destId="{3A2A7EC4-E4AC-4312-843D-B08F372A9541}" srcOrd="2" destOrd="0" presId="urn:microsoft.com/office/officeart/2005/8/layout/hList7"/>
    <dgm:cxn modelId="{6CDAF97B-5655-479F-B0E6-B495476AA418}" type="presParOf" srcId="{3A2A7EC4-E4AC-4312-843D-B08F372A9541}" destId="{D8B9F1B8-1E8F-4C7E-B4F2-5A694019C395}" srcOrd="0" destOrd="0" presId="urn:microsoft.com/office/officeart/2005/8/layout/hList7"/>
    <dgm:cxn modelId="{4559D530-4587-4FD0-8C5F-98A73B2587DD}" type="presParOf" srcId="{3A2A7EC4-E4AC-4312-843D-B08F372A9541}" destId="{CB9E6C21-DD4E-448F-81B4-0101FE620967}" srcOrd="1" destOrd="0" presId="urn:microsoft.com/office/officeart/2005/8/layout/hList7"/>
    <dgm:cxn modelId="{EFF75D27-6CD2-473E-BD78-2B70621D250A}" type="presParOf" srcId="{3A2A7EC4-E4AC-4312-843D-B08F372A9541}" destId="{9096C02B-F42F-477E-B6B9-D4081CAE42BE}" srcOrd="2" destOrd="0" presId="urn:microsoft.com/office/officeart/2005/8/layout/hList7"/>
    <dgm:cxn modelId="{90606D38-9613-4EC7-8B7D-A900DE1AAD85}" type="presParOf" srcId="{3A2A7EC4-E4AC-4312-843D-B08F372A9541}" destId="{F62A8EEC-B7B2-49C6-9791-A568567CA16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900BE1DB-743A-4E5F-A918-CBA88B7EEB31}" type="doc">
      <dgm:prSet loTypeId="urn:microsoft.com/office/officeart/2008/layout/AlternatingPictureBlocks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66C58FDF-871C-4120-904B-DB65F5DAA9FF}">
      <dgm:prSet/>
      <dgm:spPr/>
      <dgm:t>
        <a:bodyPr/>
        <a:lstStyle/>
        <a:p>
          <a:r>
            <a:rPr lang="en-US" b="1"/>
            <a:t>Bank loans</a:t>
          </a:r>
          <a:endParaRPr lang="en-US"/>
        </a:p>
      </dgm:t>
    </dgm:pt>
    <dgm:pt modelId="{BB7F8877-2460-428A-8E76-DFDFF73F8439}" type="parTrans" cxnId="{B951DA02-D1B1-4F93-A912-E333E97D50AF}">
      <dgm:prSet/>
      <dgm:spPr/>
      <dgm:t>
        <a:bodyPr/>
        <a:lstStyle/>
        <a:p>
          <a:endParaRPr lang="en-GB"/>
        </a:p>
      </dgm:t>
    </dgm:pt>
    <dgm:pt modelId="{D6889ED2-6E06-426F-9839-A5BFA560A371}" type="sibTrans" cxnId="{B951DA02-D1B1-4F93-A912-E333E97D50AF}">
      <dgm:prSet/>
      <dgm:spPr/>
      <dgm:t>
        <a:bodyPr/>
        <a:lstStyle/>
        <a:p>
          <a:endParaRPr lang="en-GB"/>
        </a:p>
      </dgm:t>
    </dgm:pt>
    <dgm:pt modelId="{46673062-0D41-456D-931D-FB8AFCD7D7E5}">
      <dgm:prSet/>
      <dgm:spPr/>
      <dgm:t>
        <a:bodyPr/>
        <a:lstStyle/>
        <a:p>
          <a:r>
            <a:rPr lang="en-US" b="1" dirty="0"/>
            <a:t>Money market security issue</a:t>
          </a:r>
          <a:endParaRPr lang="en-US" dirty="0"/>
        </a:p>
      </dgm:t>
    </dgm:pt>
    <dgm:pt modelId="{2E23C23C-1351-48BD-9864-772AC9A0E8B5}" type="parTrans" cxnId="{C96D7D80-DF06-4FF3-8040-DBAE8B12E3FD}">
      <dgm:prSet/>
      <dgm:spPr/>
      <dgm:t>
        <a:bodyPr/>
        <a:lstStyle/>
        <a:p>
          <a:endParaRPr lang="en-GB"/>
        </a:p>
      </dgm:t>
    </dgm:pt>
    <dgm:pt modelId="{FE8A6E6A-3E41-4C1C-9232-D3AACEC57F9D}" type="sibTrans" cxnId="{C96D7D80-DF06-4FF3-8040-DBAE8B12E3FD}">
      <dgm:prSet/>
      <dgm:spPr/>
      <dgm:t>
        <a:bodyPr/>
        <a:lstStyle/>
        <a:p>
          <a:endParaRPr lang="en-GB"/>
        </a:p>
      </dgm:t>
    </dgm:pt>
    <dgm:pt modelId="{E2157CEB-374D-45C2-A773-4F3AAFE32FD9}">
      <dgm:prSet/>
      <dgm:spPr/>
      <dgm:t>
        <a:bodyPr/>
        <a:lstStyle/>
        <a:p>
          <a:r>
            <a:rPr lang="en-US" b="1" dirty="0"/>
            <a:t>Capital market security issues</a:t>
          </a:r>
          <a:endParaRPr lang="en-US" dirty="0"/>
        </a:p>
      </dgm:t>
    </dgm:pt>
    <dgm:pt modelId="{2E833217-E1FA-4FCF-85DE-DCD9E06E095A}" type="parTrans" cxnId="{D4631489-8B2B-449B-8981-FD496952BD75}">
      <dgm:prSet/>
      <dgm:spPr/>
      <dgm:t>
        <a:bodyPr/>
        <a:lstStyle/>
        <a:p>
          <a:endParaRPr lang="en-GB"/>
        </a:p>
      </dgm:t>
    </dgm:pt>
    <dgm:pt modelId="{A39103D5-429E-4EE9-9DE2-EE46B3ACAB4A}" type="sibTrans" cxnId="{D4631489-8B2B-449B-8981-FD496952BD75}">
      <dgm:prSet/>
      <dgm:spPr/>
      <dgm:t>
        <a:bodyPr/>
        <a:lstStyle/>
        <a:p>
          <a:endParaRPr lang="en-GB"/>
        </a:p>
      </dgm:t>
    </dgm:pt>
    <dgm:pt modelId="{D212DB32-ED93-42DF-9D71-AB6E719D0CAA}" type="pres">
      <dgm:prSet presAssocID="{900BE1DB-743A-4E5F-A918-CBA88B7EEB31}" presName="linearFlow" presStyleCnt="0">
        <dgm:presLayoutVars>
          <dgm:dir/>
          <dgm:resizeHandles val="exact"/>
        </dgm:presLayoutVars>
      </dgm:prSet>
      <dgm:spPr/>
    </dgm:pt>
    <dgm:pt modelId="{8282FB92-C93E-40D0-8761-04BAE7523B90}" type="pres">
      <dgm:prSet presAssocID="{66C58FDF-871C-4120-904B-DB65F5DAA9FF}" presName="comp" presStyleCnt="0"/>
      <dgm:spPr/>
    </dgm:pt>
    <dgm:pt modelId="{765BFF73-37E6-42F2-82D2-21EFDD49F70D}" type="pres">
      <dgm:prSet presAssocID="{66C58FDF-871C-4120-904B-DB65F5DAA9FF}" presName="rect2" presStyleLbl="node1" presStyleIdx="0" presStyleCnt="3">
        <dgm:presLayoutVars>
          <dgm:bulletEnabled val="1"/>
        </dgm:presLayoutVars>
      </dgm:prSet>
      <dgm:spPr/>
    </dgm:pt>
    <dgm:pt modelId="{166F599B-2ABF-4059-BEAC-3A576825932A}" type="pres">
      <dgm:prSet presAssocID="{66C58FDF-871C-4120-904B-DB65F5DAA9FF}" presName="rect1" presStyleLbl="lnNode1" presStyleIdx="0" presStyleCnt="3"/>
      <dgm:spPr/>
    </dgm:pt>
    <dgm:pt modelId="{86069867-2A5D-4DAD-BA0B-B529803E195F}" type="pres">
      <dgm:prSet presAssocID="{D6889ED2-6E06-426F-9839-A5BFA560A371}" presName="sibTrans" presStyleCnt="0"/>
      <dgm:spPr/>
    </dgm:pt>
    <dgm:pt modelId="{1632C66D-2C22-490A-AC77-8568341C30AD}" type="pres">
      <dgm:prSet presAssocID="{46673062-0D41-456D-931D-FB8AFCD7D7E5}" presName="comp" presStyleCnt="0"/>
      <dgm:spPr/>
    </dgm:pt>
    <dgm:pt modelId="{5135C1F3-F665-43C0-9B52-303E49773353}" type="pres">
      <dgm:prSet presAssocID="{46673062-0D41-456D-931D-FB8AFCD7D7E5}" presName="rect2" presStyleLbl="node1" presStyleIdx="1" presStyleCnt="3">
        <dgm:presLayoutVars>
          <dgm:bulletEnabled val="1"/>
        </dgm:presLayoutVars>
      </dgm:prSet>
      <dgm:spPr/>
    </dgm:pt>
    <dgm:pt modelId="{4843B97D-91BF-4CC8-BF26-A462C9ABD38F}" type="pres">
      <dgm:prSet presAssocID="{46673062-0D41-456D-931D-FB8AFCD7D7E5}" presName="rect1" presStyleLbl="lnNode1" presStyleIdx="1" presStyleCnt="3"/>
      <dgm:spPr/>
    </dgm:pt>
    <dgm:pt modelId="{005AF290-4711-458E-960D-43727D6EC0F2}" type="pres">
      <dgm:prSet presAssocID="{FE8A6E6A-3E41-4C1C-9232-D3AACEC57F9D}" presName="sibTrans" presStyleCnt="0"/>
      <dgm:spPr/>
    </dgm:pt>
    <dgm:pt modelId="{79CEE067-6EE0-4CBD-9E31-ACFFE8634CC2}" type="pres">
      <dgm:prSet presAssocID="{E2157CEB-374D-45C2-A773-4F3AAFE32FD9}" presName="comp" presStyleCnt="0"/>
      <dgm:spPr/>
    </dgm:pt>
    <dgm:pt modelId="{0A011168-4932-493B-BF7C-64D6459F8A4C}" type="pres">
      <dgm:prSet presAssocID="{E2157CEB-374D-45C2-A773-4F3AAFE32FD9}" presName="rect2" presStyleLbl="node1" presStyleIdx="2" presStyleCnt="3">
        <dgm:presLayoutVars>
          <dgm:bulletEnabled val="1"/>
        </dgm:presLayoutVars>
      </dgm:prSet>
      <dgm:spPr/>
    </dgm:pt>
    <dgm:pt modelId="{99EA02B0-D18F-422B-90A4-1A56ED5D704A}" type="pres">
      <dgm:prSet presAssocID="{E2157CEB-374D-45C2-A773-4F3AAFE32FD9}" presName="rect1" presStyleLbl="lnNode1" presStyleIdx="2" presStyleCnt="3"/>
      <dgm:spPr/>
    </dgm:pt>
  </dgm:ptLst>
  <dgm:cxnLst>
    <dgm:cxn modelId="{B951DA02-D1B1-4F93-A912-E333E97D50AF}" srcId="{900BE1DB-743A-4E5F-A918-CBA88B7EEB31}" destId="{66C58FDF-871C-4120-904B-DB65F5DAA9FF}" srcOrd="0" destOrd="0" parTransId="{BB7F8877-2460-428A-8E76-DFDFF73F8439}" sibTransId="{D6889ED2-6E06-426F-9839-A5BFA560A371}"/>
    <dgm:cxn modelId="{C038B528-3F22-41AC-A637-BFB97340ABB7}" type="presOf" srcId="{E2157CEB-374D-45C2-A773-4F3AAFE32FD9}" destId="{0A011168-4932-493B-BF7C-64D6459F8A4C}" srcOrd="0" destOrd="0" presId="urn:microsoft.com/office/officeart/2008/layout/AlternatingPictureBlocks"/>
    <dgm:cxn modelId="{1441533A-FB6D-4A4F-A6C4-BAD363D6F4D2}" type="presOf" srcId="{900BE1DB-743A-4E5F-A918-CBA88B7EEB31}" destId="{D212DB32-ED93-42DF-9D71-AB6E719D0CAA}" srcOrd="0" destOrd="0" presId="urn:microsoft.com/office/officeart/2008/layout/AlternatingPictureBlocks"/>
    <dgm:cxn modelId="{1CCDE362-B691-4859-83D8-C28221A9AC31}" type="presOf" srcId="{66C58FDF-871C-4120-904B-DB65F5DAA9FF}" destId="{765BFF73-37E6-42F2-82D2-21EFDD49F70D}" srcOrd="0" destOrd="0" presId="urn:microsoft.com/office/officeart/2008/layout/AlternatingPictureBlocks"/>
    <dgm:cxn modelId="{C96D7D80-DF06-4FF3-8040-DBAE8B12E3FD}" srcId="{900BE1DB-743A-4E5F-A918-CBA88B7EEB31}" destId="{46673062-0D41-456D-931D-FB8AFCD7D7E5}" srcOrd="1" destOrd="0" parTransId="{2E23C23C-1351-48BD-9864-772AC9A0E8B5}" sibTransId="{FE8A6E6A-3E41-4C1C-9232-D3AACEC57F9D}"/>
    <dgm:cxn modelId="{D4631489-8B2B-449B-8981-FD496952BD75}" srcId="{900BE1DB-743A-4E5F-A918-CBA88B7EEB31}" destId="{E2157CEB-374D-45C2-A773-4F3AAFE32FD9}" srcOrd="2" destOrd="0" parTransId="{2E833217-E1FA-4FCF-85DE-DCD9E06E095A}" sibTransId="{A39103D5-429E-4EE9-9DE2-EE46B3ACAB4A}"/>
    <dgm:cxn modelId="{57A368E7-ECCF-4D61-9192-95706314C3F4}" type="presOf" srcId="{46673062-0D41-456D-931D-FB8AFCD7D7E5}" destId="{5135C1F3-F665-43C0-9B52-303E49773353}" srcOrd="0" destOrd="0" presId="urn:microsoft.com/office/officeart/2008/layout/AlternatingPictureBlocks"/>
    <dgm:cxn modelId="{9606C72F-2DE9-4C68-9156-FE10C59D78B8}" type="presParOf" srcId="{D212DB32-ED93-42DF-9D71-AB6E719D0CAA}" destId="{8282FB92-C93E-40D0-8761-04BAE7523B90}" srcOrd="0" destOrd="0" presId="urn:microsoft.com/office/officeart/2008/layout/AlternatingPictureBlocks"/>
    <dgm:cxn modelId="{4107A433-24F3-42E6-A6DF-E3B1EE404804}" type="presParOf" srcId="{8282FB92-C93E-40D0-8761-04BAE7523B90}" destId="{765BFF73-37E6-42F2-82D2-21EFDD49F70D}" srcOrd="0" destOrd="0" presId="urn:microsoft.com/office/officeart/2008/layout/AlternatingPictureBlocks"/>
    <dgm:cxn modelId="{10505BE7-46F8-4C52-83B7-33097E2918C4}" type="presParOf" srcId="{8282FB92-C93E-40D0-8761-04BAE7523B90}" destId="{166F599B-2ABF-4059-BEAC-3A576825932A}" srcOrd="1" destOrd="0" presId="urn:microsoft.com/office/officeart/2008/layout/AlternatingPictureBlocks"/>
    <dgm:cxn modelId="{2114ED67-61B1-4408-B98F-D4DFA5F94737}" type="presParOf" srcId="{D212DB32-ED93-42DF-9D71-AB6E719D0CAA}" destId="{86069867-2A5D-4DAD-BA0B-B529803E195F}" srcOrd="1" destOrd="0" presId="urn:microsoft.com/office/officeart/2008/layout/AlternatingPictureBlocks"/>
    <dgm:cxn modelId="{7DF37430-0363-41B8-A89F-382D16FE8FB4}" type="presParOf" srcId="{D212DB32-ED93-42DF-9D71-AB6E719D0CAA}" destId="{1632C66D-2C22-490A-AC77-8568341C30AD}" srcOrd="2" destOrd="0" presId="urn:microsoft.com/office/officeart/2008/layout/AlternatingPictureBlocks"/>
    <dgm:cxn modelId="{B114301D-BC2E-4CCF-A323-79B220187073}" type="presParOf" srcId="{1632C66D-2C22-490A-AC77-8568341C30AD}" destId="{5135C1F3-F665-43C0-9B52-303E49773353}" srcOrd="0" destOrd="0" presId="urn:microsoft.com/office/officeart/2008/layout/AlternatingPictureBlocks"/>
    <dgm:cxn modelId="{AD74BE51-55F2-4AA7-A7EA-232296EE4E2E}" type="presParOf" srcId="{1632C66D-2C22-490A-AC77-8568341C30AD}" destId="{4843B97D-91BF-4CC8-BF26-A462C9ABD38F}" srcOrd="1" destOrd="0" presId="urn:microsoft.com/office/officeart/2008/layout/AlternatingPictureBlocks"/>
    <dgm:cxn modelId="{992E14D2-B593-49B5-83B8-2FBA99435BBA}" type="presParOf" srcId="{D212DB32-ED93-42DF-9D71-AB6E719D0CAA}" destId="{005AF290-4711-458E-960D-43727D6EC0F2}" srcOrd="3" destOrd="0" presId="urn:microsoft.com/office/officeart/2008/layout/AlternatingPictureBlocks"/>
    <dgm:cxn modelId="{DD9BDBFD-558A-4987-9573-8D5130A50F40}" type="presParOf" srcId="{D212DB32-ED93-42DF-9D71-AB6E719D0CAA}" destId="{79CEE067-6EE0-4CBD-9E31-ACFFE8634CC2}" srcOrd="4" destOrd="0" presId="urn:microsoft.com/office/officeart/2008/layout/AlternatingPictureBlocks"/>
    <dgm:cxn modelId="{022AD8FB-9F54-4282-B6B3-73B3396D620E}" type="presParOf" srcId="{79CEE067-6EE0-4CBD-9E31-ACFFE8634CC2}" destId="{0A011168-4932-493B-BF7C-64D6459F8A4C}" srcOrd="0" destOrd="0" presId="urn:microsoft.com/office/officeart/2008/layout/AlternatingPictureBlocks"/>
    <dgm:cxn modelId="{618E8B18-A84D-414E-82CC-FA556D7A89BE}" type="presParOf" srcId="{79CEE067-6EE0-4CBD-9E31-ACFFE8634CC2}" destId="{99EA02B0-D18F-422B-90A4-1A56ED5D704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384DEED-C5B6-4240-8FC1-B9D081FC36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E0B28CD8-16A1-4E5D-8193-3B336D82EF98}">
      <dgm:prSet/>
      <dgm:spPr/>
      <dgm:t>
        <a:bodyPr/>
        <a:lstStyle/>
        <a:p>
          <a:r>
            <a:rPr lang="en-US"/>
            <a:t>Security for debt</a:t>
          </a:r>
        </a:p>
      </dgm:t>
    </dgm:pt>
    <dgm:pt modelId="{A43D79D6-1323-4AB5-9DD9-70D600276A22}" type="parTrans" cxnId="{267BC796-6432-4B37-B9C9-138F5C5ED288}">
      <dgm:prSet/>
      <dgm:spPr/>
      <dgm:t>
        <a:bodyPr/>
        <a:lstStyle/>
        <a:p>
          <a:endParaRPr lang="en-GB"/>
        </a:p>
      </dgm:t>
    </dgm:pt>
    <dgm:pt modelId="{CB37F830-78C8-4502-AF89-CEFCB58E46E1}" type="sibTrans" cxnId="{267BC796-6432-4B37-B9C9-138F5C5ED288}">
      <dgm:prSet/>
      <dgm:spPr/>
      <dgm:t>
        <a:bodyPr/>
        <a:lstStyle/>
        <a:p>
          <a:endParaRPr lang="en-GB"/>
        </a:p>
      </dgm:t>
    </dgm:pt>
    <dgm:pt modelId="{F1047DE3-5463-48E3-9870-A17FFC69E013}">
      <dgm:prSet/>
      <dgm:spPr/>
      <dgm:t>
        <a:bodyPr/>
        <a:lstStyle/>
        <a:p>
          <a:r>
            <a:rPr lang="en-US"/>
            <a:t>Debt covenants</a:t>
          </a:r>
        </a:p>
      </dgm:t>
    </dgm:pt>
    <dgm:pt modelId="{E6BF26C7-8D19-4B65-98AB-F979D38F73F4}" type="parTrans" cxnId="{DBC9CC65-37D5-4874-BC05-61ACA2372298}">
      <dgm:prSet/>
      <dgm:spPr/>
      <dgm:t>
        <a:bodyPr/>
        <a:lstStyle/>
        <a:p>
          <a:endParaRPr lang="en-GB"/>
        </a:p>
      </dgm:t>
    </dgm:pt>
    <dgm:pt modelId="{F6C18536-D247-4482-9191-4321F0D3656D}" type="sibTrans" cxnId="{DBC9CC65-37D5-4874-BC05-61ACA2372298}">
      <dgm:prSet/>
      <dgm:spPr/>
      <dgm:t>
        <a:bodyPr/>
        <a:lstStyle/>
        <a:p>
          <a:endParaRPr lang="en-GB"/>
        </a:p>
      </dgm:t>
    </dgm:pt>
    <dgm:pt modelId="{427FB6E2-DE1E-483D-A7AA-09C33ED7536E}">
      <dgm:prSet/>
      <dgm:spPr/>
      <dgm:t>
        <a:bodyPr/>
        <a:lstStyle/>
        <a:p>
          <a:r>
            <a:rPr lang="en-US"/>
            <a:t>Interest payment methods</a:t>
          </a:r>
        </a:p>
      </dgm:t>
    </dgm:pt>
    <dgm:pt modelId="{93F87322-2F22-48D9-8B8F-55018CC6D9A4}" type="parTrans" cxnId="{8C254E7D-0CEE-43D2-8D04-F5EEE11B7829}">
      <dgm:prSet/>
      <dgm:spPr/>
      <dgm:t>
        <a:bodyPr/>
        <a:lstStyle/>
        <a:p>
          <a:endParaRPr lang="en-GB"/>
        </a:p>
      </dgm:t>
    </dgm:pt>
    <dgm:pt modelId="{7A1B8A9B-D7CE-4FFF-A7EC-B1C919C695DC}" type="sibTrans" cxnId="{8C254E7D-0CEE-43D2-8D04-F5EEE11B7829}">
      <dgm:prSet/>
      <dgm:spPr/>
      <dgm:t>
        <a:bodyPr/>
        <a:lstStyle/>
        <a:p>
          <a:endParaRPr lang="en-GB"/>
        </a:p>
      </dgm:t>
    </dgm:pt>
    <dgm:pt modelId="{BEE95C60-C382-4E63-BFC0-2ACBF850EF5F}">
      <dgm:prSet/>
      <dgm:spPr/>
      <dgm:t>
        <a:bodyPr/>
        <a:lstStyle/>
        <a:p>
          <a:r>
            <a:rPr lang="en-US"/>
            <a:t>Tax relief on interest payment</a:t>
          </a:r>
        </a:p>
      </dgm:t>
    </dgm:pt>
    <dgm:pt modelId="{7138613A-D2CA-4AA8-A7F8-D7E31235A999}" type="parTrans" cxnId="{B7B9325C-D054-460C-8AFE-7CA6B80C687D}">
      <dgm:prSet/>
      <dgm:spPr/>
      <dgm:t>
        <a:bodyPr/>
        <a:lstStyle/>
        <a:p>
          <a:endParaRPr lang="en-GB"/>
        </a:p>
      </dgm:t>
    </dgm:pt>
    <dgm:pt modelId="{7AD48BEA-B6D2-4546-A944-3C0CFCD73E31}" type="sibTrans" cxnId="{B7B9325C-D054-460C-8AFE-7CA6B80C687D}">
      <dgm:prSet/>
      <dgm:spPr/>
      <dgm:t>
        <a:bodyPr/>
        <a:lstStyle/>
        <a:p>
          <a:endParaRPr lang="en-GB"/>
        </a:p>
      </dgm:t>
    </dgm:pt>
    <dgm:pt modelId="{4162A7B5-A67D-4658-955B-56892FE9A1CC}">
      <dgm:prSet/>
      <dgm:spPr/>
      <dgm:t>
        <a:bodyPr/>
        <a:lstStyle/>
        <a:p>
          <a:r>
            <a:rPr lang="en-US"/>
            <a:t>Bonds with call, put, convertible, and warrant provisions</a:t>
          </a:r>
        </a:p>
      </dgm:t>
    </dgm:pt>
    <dgm:pt modelId="{216B9026-8D11-49FF-B6FE-FDD8FFD2131D}" type="parTrans" cxnId="{A5D91264-49CB-4A05-B0F0-CB71BAEFEAD8}">
      <dgm:prSet/>
      <dgm:spPr/>
      <dgm:t>
        <a:bodyPr/>
        <a:lstStyle/>
        <a:p>
          <a:endParaRPr lang="en-GB"/>
        </a:p>
      </dgm:t>
    </dgm:pt>
    <dgm:pt modelId="{5366ECB9-B958-4930-9A7C-779CAC100D24}" type="sibTrans" cxnId="{A5D91264-49CB-4A05-B0F0-CB71BAEFEAD8}">
      <dgm:prSet/>
      <dgm:spPr/>
      <dgm:t>
        <a:bodyPr/>
        <a:lstStyle/>
        <a:p>
          <a:endParaRPr lang="en-GB"/>
        </a:p>
      </dgm:t>
    </dgm:pt>
    <dgm:pt modelId="{D52F4E0D-29BA-4776-A1D6-E34B1F754914}" type="pres">
      <dgm:prSet presAssocID="{C384DEED-C5B6-4240-8FC1-B9D081FC3634}" presName="vert0" presStyleCnt="0">
        <dgm:presLayoutVars>
          <dgm:dir/>
          <dgm:animOne val="branch"/>
          <dgm:animLvl val="lvl"/>
        </dgm:presLayoutVars>
      </dgm:prSet>
      <dgm:spPr/>
    </dgm:pt>
    <dgm:pt modelId="{25434CDA-5A79-4855-9713-490CCA1BA9E2}" type="pres">
      <dgm:prSet presAssocID="{E0B28CD8-16A1-4E5D-8193-3B336D82EF98}" presName="thickLine" presStyleLbl="alignNode1" presStyleIdx="0" presStyleCnt="5"/>
      <dgm:spPr/>
    </dgm:pt>
    <dgm:pt modelId="{A4EB1477-6E1E-4718-9A02-97BD4B762C52}" type="pres">
      <dgm:prSet presAssocID="{E0B28CD8-16A1-4E5D-8193-3B336D82EF98}" presName="horz1" presStyleCnt="0"/>
      <dgm:spPr/>
    </dgm:pt>
    <dgm:pt modelId="{5C6FAF21-6860-4A3E-A388-95FD7A98FCD1}" type="pres">
      <dgm:prSet presAssocID="{E0B28CD8-16A1-4E5D-8193-3B336D82EF98}" presName="tx1" presStyleLbl="revTx" presStyleIdx="0" presStyleCnt="5"/>
      <dgm:spPr/>
    </dgm:pt>
    <dgm:pt modelId="{EA8592FE-E579-470B-AD77-B50B02AF568E}" type="pres">
      <dgm:prSet presAssocID="{E0B28CD8-16A1-4E5D-8193-3B336D82EF98}" presName="vert1" presStyleCnt="0"/>
      <dgm:spPr/>
    </dgm:pt>
    <dgm:pt modelId="{5D78A80F-F3AE-498E-9B5E-1A39D1A93E70}" type="pres">
      <dgm:prSet presAssocID="{F1047DE3-5463-48E3-9870-A17FFC69E013}" presName="thickLine" presStyleLbl="alignNode1" presStyleIdx="1" presStyleCnt="5"/>
      <dgm:spPr/>
    </dgm:pt>
    <dgm:pt modelId="{B2C05023-C0D3-4512-AD14-8BAE2F9A3B44}" type="pres">
      <dgm:prSet presAssocID="{F1047DE3-5463-48E3-9870-A17FFC69E013}" presName="horz1" presStyleCnt="0"/>
      <dgm:spPr/>
    </dgm:pt>
    <dgm:pt modelId="{048FC78F-AF02-47CB-B5AA-9B4889BCC84E}" type="pres">
      <dgm:prSet presAssocID="{F1047DE3-5463-48E3-9870-A17FFC69E013}" presName="tx1" presStyleLbl="revTx" presStyleIdx="1" presStyleCnt="5"/>
      <dgm:spPr/>
    </dgm:pt>
    <dgm:pt modelId="{3264D4A7-017D-4F19-920D-7CEEAF723BBC}" type="pres">
      <dgm:prSet presAssocID="{F1047DE3-5463-48E3-9870-A17FFC69E013}" presName="vert1" presStyleCnt="0"/>
      <dgm:spPr/>
    </dgm:pt>
    <dgm:pt modelId="{34D2B650-F6A2-4BA3-A98D-F1407268571E}" type="pres">
      <dgm:prSet presAssocID="{427FB6E2-DE1E-483D-A7AA-09C33ED7536E}" presName="thickLine" presStyleLbl="alignNode1" presStyleIdx="2" presStyleCnt="5"/>
      <dgm:spPr/>
    </dgm:pt>
    <dgm:pt modelId="{505A45C5-EDF7-431C-BD7B-4ECF44C6A4D8}" type="pres">
      <dgm:prSet presAssocID="{427FB6E2-DE1E-483D-A7AA-09C33ED7536E}" presName="horz1" presStyleCnt="0"/>
      <dgm:spPr/>
    </dgm:pt>
    <dgm:pt modelId="{878D0881-DFB5-4E0E-8F38-8E6CC713EE5C}" type="pres">
      <dgm:prSet presAssocID="{427FB6E2-DE1E-483D-A7AA-09C33ED7536E}" presName="tx1" presStyleLbl="revTx" presStyleIdx="2" presStyleCnt="5"/>
      <dgm:spPr/>
    </dgm:pt>
    <dgm:pt modelId="{60F9F066-B768-4E42-AE7B-22C3E690379A}" type="pres">
      <dgm:prSet presAssocID="{427FB6E2-DE1E-483D-A7AA-09C33ED7536E}" presName="vert1" presStyleCnt="0"/>
      <dgm:spPr/>
    </dgm:pt>
    <dgm:pt modelId="{436890FB-6FC8-4A08-A09C-0FF627588BF1}" type="pres">
      <dgm:prSet presAssocID="{BEE95C60-C382-4E63-BFC0-2ACBF850EF5F}" presName="thickLine" presStyleLbl="alignNode1" presStyleIdx="3" presStyleCnt="5"/>
      <dgm:spPr/>
    </dgm:pt>
    <dgm:pt modelId="{D0ED2818-E741-464C-998B-6B185321CBE0}" type="pres">
      <dgm:prSet presAssocID="{BEE95C60-C382-4E63-BFC0-2ACBF850EF5F}" presName="horz1" presStyleCnt="0"/>
      <dgm:spPr/>
    </dgm:pt>
    <dgm:pt modelId="{63A1AC38-9074-4062-BBBA-64B7A87416EB}" type="pres">
      <dgm:prSet presAssocID="{BEE95C60-C382-4E63-BFC0-2ACBF850EF5F}" presName="tx1" presStyleLbl="revTx" presStyleIdx="3" presStyleCnt="5"/>
      <dgm:spPr/>
    </dgm:pt>
    <dgm:pt modelId="{A1468271-9657-40E3-87AD-C16FE97669CE}" type="pres">
      <dgm:prSet presAssocID="{BEE95C60-C382-4E63-BFC0-2ACBF850EF5F}" presName="vert1" presStyleCnt="0"/>
      <dgm:spPr/>
    </dgm:pt>
    <dgm:pt modelId="{58FDCC66-6190-4FBD-974C-25E474F6E6CD}" type="pres">
      <dgm:prSet presAssocID="{4162A7B5-A67D-4658-955B-56892FE9A1CC}" presName="thickLine" presStyleLbl="alignNode1" presStyleIdx="4" presStyleCnt="5"/>
      <dgm:spPr/>
    </dgm:pt>
    <dgm:pt modelId="{EEFD96B9-7796-4E75-B7C0-3F447D2A6A34}" type="pres">
      <dgm:prSet presAssocID="{4162A7B5-A67D-4658-955B-56892FE9A1CC}" presName="horz1" presStyleCnt="0"/>
      <dgm:spPr/>
    </dgm:pt>
    <dgm:pt modelId="{C8B058D1-5CC9-49F2-8EF9-390980CDC0AF}" type="pres">
      <dgm:prSet presAssocID="{4162A7B5-A67D-4658-955B-56892FE9A1CC}" presName="tx1" presStyleLbl="revTx" presStyleIdx="4" presStyleCnt="5"/>
      <dgm:spPr/>
    </dgm:pt>
    <dgm:pt modelId="{6135F137-AD78-4025-ACED-4E70AE13B861}" type="pres">
      <dgm:prSet presAssocID="{4162A7B5-A67D-4658-955B-56892FE9A1CC}" presName="vert1" presStyleCnt="0"/>
      <dgm:spPr/>
    </dgm:pt>
  </dgm:ptLst>
  <dgm:cxnLst>
    <dgm:cxn modelId="{3907FB31-7CAD-4166-8A3B-94E5CBB55723}" type="presOf" srcId="{BEE95C60-C382-4E63-BFC0-2ACBF850EF5F}" destId="{63A1AC38-9074-4062-BBBA-64B7A87416EB}" srcOrd="0" destOrd="0" presId="urn:microsoft.com/office/officeart/2008/layout/LinedList"/>
    <dgm:cxn modelId="{B7B9325C-D054-460C-8AFE-7CA6B80C687D}" srcId="{C384DEED-C5B6-4240-8FC1-B9D081FC3634}" destId="{BEE95C60-C382-4E63-BFC0-2ACBF850EF5F}" srcOrd="3" destOrd="0" parTransId="{7138613A-D2CA-4AA8-A7F8-D7E31235A999}" sibTransId="{7AD48BEA-B6D2-4546-A944-3C0CFCD73E31}"/>
    <dgm:cxn modelId="{A5D91264-49CB-4A05-B0F0-CB71BAEFEAD8}" srcId="{C384DEED-C5B6-4240-8FC1-B9D081FC3634}" destId="{4162A7B5-A67D-4658-955B-56892FE9A1CC}" srcOrd="4" destOrd="0" parTransId="{216B9026-8D11-49FF-B6FE-FDD8FFD2131D}" sibTransId="{5366ECB9-B958-4930-9A7C-779CAC100D24}"/>
    <dgm:cxn modelId="{DBC9CC65-37D5-4874-BC05-61ACA2372298}" srcId="{C384DEED-C5B6-4240-8FC1-B9D081FC3634}" destId="{F1047DE3-5463-48E3-9870-A17FFC69E013}" srcOrd="1" destOrd="0" parTransId="{E6BF26C7-8D19-4B65-98AB-F979D38F73F4}" sibTransId="{F6C18536-D247-4482-9191-4321F0D3656D}"/>
    <dgm:cxn modelId="{8C254E7D-0CEE-43D2-8D04-F5EEE11B7829}" srcId="{C384DEED-C5B6-4240-8FC1-B9D081FC3634}" destId="{427FB6E2-DE1E-483D-A7AA-09C33ED7536E}" srcOrd="2" destOrd="0" parTransId="{93F87322-2F22-48D9-8B8F-55018CC6D9A4}" sibTransId="{7A1B8A9B-D7CE-4FFF-A7EC-B1C919C695DC}"/>
    <dgm:cxn modelId="{D47F6E8F-B78E-4911-8610-21B102F12A85}" type="presOf" srcId="{4162A7B5-A67D-4658-955B-56892FE9A1CC}" destId="{C8B058D1-5CC9-49F2-8EF9-390980CDC0AF}" srcOrd="0" destOrd="0" presId="urn:microsoft.com/office/officeart/2008/layout/LinedList"/>
    <dgm:cxn modelId="{267BC796-6432-4B37-B9C9-138F5C5ED288}" srcId="{C384DEED-C5B6-4240-8FC1-B9D081FC3634}" destId="{E0B28CD8-16A1-4E5D-8193-3B336D82EF98}" srcOrd="0" destOrd="0" parTransId="{A43D79D6-1323-4AB5-9DD9-70D600276A22}" sibTransId="{CB37F830-78C8-4502-AF89-CEFCB58E46E1}"/>
    <dgm:cxn modelId="{FD7C34CA-066F-41EC-9604-DEF7C1F92EB2}" type="presOf" srcId="{427FB6E2-DE1E-483D-A7AA-09C33ED7536E}" destId="{878D0881-DFB5-4E0E-8F38-8E6CC713EE5C}" srcOrd="0" destOrd="0" presId="urn:microsoft.com/office/officeart/2008/layout/LinedList"/>
    <dgm:cxn modelId="{4E2734D8-5015-4A54-AC4E-3D10ABDB2B16}" type="presOf" srcId="{E0B28CD8-16A1-4E5D-8193-3B336D82EF98}" destId="{5C6FAF21-6860-4A3E-A388-95FD7A98FCD1}" srcOrd="0" destOrd="0" presId="urn:microsoft.com/office/officeart/2008/layout/LinedList"/>
    <dgm:cxn modelId="{2A48D7E2-69DB-4062-95C8-46AFF8281A0D}" type="presOf" srcId="{F1047DE3-5463-48E3-9870-A17FFC69E013}" destId="{048FC78F-AF02-47CB-B5AA-9B4889BCC84E}" srcOrd="0" destOrd="0" presId="urn:microsoft.com/office/officeart/2008/layout/LinedList"/>
    <dgm:cxn modelId="{9356BDEE-606F-45F1-9DEB-584EC7F4BBAF}" type="presOf" srcId="{C384DEED-C5B6-4240-8FC1-B9D081FC3634}" destId="{D52F4E0D-29BA-4776-A1D6-E34B1F754914}" srcOrd="0" destOrd="0" presId="urn:microsoft.com/office/officeart/2008/layout/LinedList"/>
    <dgm:cxn modelId="{0AE82DAA-E7A4-4005-A024-44E178D40086}" type="presParOf" srcId="{D52F4E0D-29BA-4776-A1D6-E34B1F754914}" destId="{25434CDA-5A79-4855-9713-490CCA1BA9E2}" srcOrd="0" destOrd="0" presId="urn:microsoft.com/office/officeart/2008/layout/LinedList"/>
    <dgm:cxn modelId="{D75A16D4-022C-428D-9EFD-93D751AAA1DF}" type="presParOf" srcId="{D52F4E0D-29BA-4776-A1D6-E34B1F754914}" destId="{A4EB1477-6E1E-4718-9A02-97BD4B762C52}" srcOrd="1" destOrd="0" presId="urn:microsoft.com/office/officeart/2008/layout/LinedList"/>
    <dgm:cxn modelId="{3D1BE9F2-9EF0-4B36-B251-6307C18D5A62}" type="presParOf" srcId="{A4EB1477-6E1E-4718-9A02-97BD4B762C52}" destId="{5C6FAF21-6860-4A3E-A388-95FD7A98FCD1}" srcOrd="0" destOrd="0" presId="urn:microsoft.com/office/officeart/2008/layout/LinedList"/>
    <dgm:cxn modelId="{0CE40A65-F90D-40CF-B650-37897BA13076}" type="presParOf" srcId="{A4EB1477-6E1E-4718-9A02-97BD4B762C52}" destId="{EA8592FE-E579-470B-AD77-B50B02AF568E}" srcOrd="1" destOrd="0" presId="urn:microsoft.com/office/officeart/2008/layout/LinedList"/>
    <dgm:cxn modelId="{AC4489AA-1D57-4067-AFD1-99218CAD4E4E}" type="presParOf" srcId="{D52F4E0D-29BA-4776-A1D6-E34B1F754914}" destId="{5D78A80F-F3AE-498E-9B5E-1A39D1A93E70}" srcOrd="2" destOrd="0" presId="urn:microsoft.com/office/officeart/2008/layout/LinedList"/>
    <dgm:cxn modelId="{04C47505-1E3D-45AC-B4F7-21342EC4CCE9}" type="presParOf" srcId="{D52F4E0D-29BA-4776-A1D6-E34B1F754914}" destId="{B2C05023-C0D3-4512-AD14-8BAE2F9A3B44}" srcOrd="3" destOrd="0" presId="urn:microsoft.com/office/officeart/2008/layout/LinedList"/>
    <dgm:cxn modelId="{8ADE7397-F748-4D58-BD1D-9A6DBF4606C3}" type="presParOf" srcId="{B2C05023-C0D3-4512-AD14-8BAE2F9A3B44}" destId="{048FC78F-AF02-47CB-B5AA-9B4889BCC84E}" srcOrd="0" destOrd="0" presId="urn:microsoft.com/office/officeart/2008/layout/LinedList"/>
    <dgm:cxn modelId="{251CD65C-AC8F-41A1-91BC-3A1180DCE8CB}" type="presParOf" srcId="{B2C05023-C0D3-4512-AD14-8BAE2F9A3B44}" destId="{3264D4A7-017D-4F19-920D-7CEEAF723BBC}" srcOrd="1" destOrd="0" presId="urn:microsoft.com/office/officeart/2008/layout/LinedList"/>
    <dgm:cxn modelId="{D7FC623F-5600-4DD7-AA3C-F175B7BF4CE7}" type="presParOf" srcId="{D52F4E0D-29BA-4776-A1D6-E34B1F754914}" destId="{34D2B650-F6A2-4BA3-A98D-F1407268571E}" srcOrd="4" destOrd="0" presId="urn:microsoft.com/office/officeart/2008/layout/LinedList"/>
    <dgm:cxn modelId="{C6B1B7DB-DFB3-4C1F-81E3-3BA397EBAB4F}" type="presParOf" srcId="{D52F4E0D-29BA-4776-A1D6-E34B1F754914}" destId="{505A45C5-EDF7-431C-BD7B-4ECF44C6A4D8}" srcOrd="5" destOrd="0" presId="urn:microsoft.com/office/officeart/2008/layout/LinedList"/>
    <dgm:cxn modelId="{0FF8E897-3BCB-443A-8498-123AB134013B}" type="presParOf" srcId="{505A45C5-EDF7-431C-BD7B-4ECF44C6A4D8}" destId="{878D0881-DFB5-4E0E-8F38-8E6CC713EE5C}" srcOrd="0" destOrd="0" presId="urn:microsoft.com/office/officeart/2008/layout/LinedList"/>
    <dgm:cxn modelId="{ACCA7FE9-EF49-4AB7-B44B-C90C4075BCD8}" type="presParOf" srcId="{505A45C5-EDF7-431C-BD7B-4ECF44C6A4D8}" destId="{60F9F066-B768-4E42-AE7B-22C3E690379A}" srcOrd="1" destOrd="0" presId="urn:microsoft.com/office/officeart/2008/layout/LinedList"/>
    <dgm:cxn modelId="{9E566953-A78C-40B8-AACC-051BEEB140BB}" type="presParOf" srcId="{D52F4E0D-29BA-4776-A1D6-E34B1F754914}" destId="{436890FB-6FC8-4A08-A09C-0FF627588BF1}" srcOrd="6" destOrd="0" presId="urn:microsoft.com/office/officeart/2008/layout/LinedList"/>
    <dgm:cxn modelId="{C4BE90CC-9BB0-4C50-96F2-A44B31A935FF}" type="presParOf" srcId="{D52F4E0D-29BA-4776-A1D6-E34B1F754914}" destId="{D0ED2818-E741-464C-998B-6B185321CBE0}" srcOrd="7" destOrd="0" presId="urn:microsoft.com/office/officeart/2008/layout/LinedList"/>
    <dgm:cxn modelId="{D3DE5B45-1E62-46D0-9A5E-1688DDBA8ADB}" type="presParOf" srcId="{D0ED2818-E741-464C-998B-6B185321CBE0}" destId="{63A1AC38-9074-4062-BBBA-64B7A87416EB}" srcOrd="0" destOrd="0" presId="urn:microsoft.com/office/officeart/2008/layout/LinedList"/>
    <dgm:cxn modelId="{F7A6429A-6929-4BE3-BAA1-A815A056B0E1}" type="presParOf" srcId="{D0ED2818-E741-464C-998B-6B185321CBE0}" destId="{A1468271-9657-40E3-87AD-C16FE97669CE}" srcOrd="1" destOrd="0" presId="urn:microsoft.com/office/officeart/2008/layout/LinedList"/>
    <dgm:cxn modelId="{0300A760-A013-45EC-B605-AA68CD5A0376}" type="presParOf" srcId="{D52F4E0D-29BA-4776-A1D6-E34B1F754914}" destId="{58FDCC66-6190-4FBD-974C-25E474F6E6CD}" srcOrd="8" destOrd="0" presId="urn:microsoft.com/office/officeart/2008/layout/LinedList"/>
    <dgm:cxn modelId="{8FD54CAA-AFF4-4E22-B2B4-0A0A96E1292F}" type="presParOf" srcId="{D52F4E0D-29BA-4776-A1D6-E34B1F754914}" destId="{EEFD96B9-7796-4E75-B7C0-3F447D2A6A34}" srcOrd="9" destOrd="0" presId="urn:microsoft.com/office/officeart/2008/layout/LinedList"/>
    <dgm:cxn modelId="{E587C683-CA32-4889-8AC5-812CB4BDA2BE}" type="presParOf" srcId="{EEFD96B9-7796-4E75-B7C0-3F447D2A6A34}" destId="{C8B058D1-5CC9-49F2-8EF9-390980CDC0AF}" srcOrd="0" destOrd="0" presId="urn:microsoft.com/office/officeart/2008/layout/LinedList"/>
    <dgm:cxn modelId="{F71546C9-F098-4FC4-B68D-A3B611E74818}" type="presParOf" srcId="{EEFD96B9-7796-4E75-B7C0-3F447D2A6A34}" destId="{6135F137-AD78-4025-ACED-4E70AE13B8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C9E2BE-14C0-4BF8-B35E-1FD9CF3225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B48D497-2788-49B1-9233-8CC5859CC1F4}">
      <dgm:prSet/>
      <dgm:spPr/>
      <dgm:t>
        <a:bodyPr/>
        <a:lstStyle/>
        <a:p>
          <a:r>
            <a:rPr lang="en-GB"/>
            <a:t>Key questions</a:t>
          </a:r>
          <a:endParaRPr lang="en-US"/>
        </a:p>
      </dgm:t>
    </dgm:pt>
    <dgm:pt modelId="{D1771108-009E-43A5-A797-7049BE40C096}" type="parTrans" cxnId="{72A4AD7D-5073-4196-A754-43D3468E3FD9}">
      <dgm:prSet/>
      <dgm:spPr/>
      <dgm:t>
        <a:bodyPr/>
        <a:lstStyle/>
        <a:p>
          <a:endParaRPr lang="en-GB"/>
        </a:p>
      </dgm:t>
    </dgm:pt>
    <dgm:pt modelId="{B27D9878-14AB-4788-9E6B-CC39E7113144}" type="sibTrans" cxnId="{72A4AD7D-5073-4196-A754-43D3468E3FD9}">
      <dgm:prSet/>
      <dgm:spPr/>
      <dgm:t>
        <a:bodyPr/>
        <a:lstStyle/>
        <a:p>
          <a:endParaRPr lang="en-GB"/>
        </a:p>
      </dgm:t>
    </dgm:pt>
    <dgm:pt modelId="{F691905B-750B-41C2-A283-3B56318C5D7E}">
      <dgm:prSet/>
      <dgm:spPr/>
      <dgm:t>
        <a:bodyPr/>
        <a:lstStyle/>
        <a:p>
          <a:r>
            <a:rPr lang="en-GB" dirty="0"/>
            <a:t>How should finance be raised in order to minimise cost of capital?</a:t>
          </a:r>
          <a:endParaRPr lang="en-US" dirty="0"/>
        </a:p>
      </dgm:t>
    </dgm:pt>
    <dgm:pt modelId="{0BF44866-6401-48D3-8DDC-EFE272D536B6}" type="parTrans" cxnId="{2E64BFB6-6A0C-4F38-BD52-B72236D6E3D5}">
      <dgm:prSet/>
      <dgm:spPr/>
      <dgm:t>
        <a:bodyPr/>
        <a:lstStyle/>
        <a:p>
          <a:endParaRPr lang="en-GB"/>
        </a:p>
      </dgm:t>
    </dgm:pt>
    <dgm:pt modelId="{EE4D5861-068D-41F5-A4F0-DD99EE83B383}" type="sibTrans" cxnId="{2E64BFB6-6A0C-4F38-BD52-B72236D6E3D5}">
      <dgm:prSet/>
      <dgm:spPr/>
      <dgm:t>
        <a:bodyPr/>
        <a:lstStyle/>
        <a:p>
          <a:endParaRPr lang="en-GB"/>
        </a:p>
      </dgm:t>
    </dgm:pt>
    <dgm:pt modelId="{CCBD9FE8-FC39-4D9F-82DA-0B0026475BDA}">
      <dgm:prSet/>
      <dgm:spPr/>
      <dgm:t>
        <a:bodyPr/>
        <a:lstStyle/>
        <a:p>
          <a:r>
            <a:rPr lang="en-GB" dirty="0"/>
            <a:t>What optimum finance structure will result in a minimised cost of capital?</a:t>
          </a:r>
          <a:endParaRPr lang="en-US" dirty="0"/>
        </a:p>
      </dgm:t>
    </dgm:pt>
    <dgm:pt modelId="{843D439C-F339-4ABF-9BAC-D4C022E139A6}" type="parTrans" cxnId="{299E9446-5617-4779-9458-20FCB7CCD485}">
      <dgm:prSet/>
      <dgm:spPr/>
      <dgm:t>
        <a:bodyPr/>
        <a:lstStyle/>
        <a:p>
          <a:endParaRPr lang="en-GB"/>
        </a:p>
      </dgm:t>
    </dgm:pt>
    <dgm:pt modelId="{16540835-998F-410B-B7A9-DD50BCF5AF97}" type="sibTrans" cxnId="{299E9446-5617-4779-9458-20FCB7CCD485}">
      <dgm:prSet/>
      <dgm:spPr/>
      <dgm:t>
        <a:bodyPr/>
        <a:lstStyle/>
        <a:p>
          <a:endParaRPr lang="en-GB"/>
        </a:p>
      </dgm:t>
    </dgm:pt>
    <dgm:pt modelId="{0EDCF835-9256-4E0B-BB9F-AC7588EBC748}">
      <dgm:prSet/>
      <dgm:spPr/>
      <dgm:t>
        <a:bodyPr/>
        <a:lstStyle/>
        <a:p>
          <a:r>
            <a:rPr lang="en-GB" dirty="0"/>
            <a:t>Some decisions</a:t>
          </a:r>
          <a:endParaRPr lang="en-US" dirty="0"/>
        </a:p>
      </dgm:t>
    </dgm:pt>
    <dgm:pt modelId="{5CD98A76-D0FE-44FF-8667-FAB6C42713C6}" type="parTrans" cxnId="{61A27F1E-4576-4517-86D9-DE1B9E53B6C3}">
      <dgm:prSet/>
      <dgm:spPr/>
      <dgm:t>
        <a:bodyPr/>
        <a:lstStyle/>
        <a:p>
          <a:endParaRPr lang="en-GB"/>
        </a:p>
      </dgm:t>
    </dgm:pt>
    <dgm:pt modelId="{21DA6F0F-965E-4EC6-BA5C-BBAD14908EBD}" type="sibTrans" cxnId="{61A27F1E-4576-4517-86D9-DE1B9E53B6C3}">
      <dgm:prSet/>
      <dgm:spPr/>
      <dgm:t>
        <a:bodyPr/>
        <a:lstStyle/>
        <a:p>
          <a:endParaRPr lang="en-GB"/>
        </a:p>
      </dgm:t>
    </dgm:pt>
    <dgm:pt modelId="{75D95BD3-B3EF-424F-AAB2-8073DFFD39B2}">
      <dgm:prSet/>
      <dgm:spPr/>
      <dgm:t>
        <a:bodyPr/>
        <a:lstStyle/>
        <a:p>
          <a:r>
            <a:rPr lang="en-GB" dirty="0"/>
            <a:t>Decisions concerning the mix of debt and equity.</a:t>
          </a:r>
          <a:endParaRPr lang="en-US" dirty="0"/>
        </a:p>
      </dgm:t>
    </dgm:pt>
    <dgm:pt modelId="{00E166F8-134F-4B91-A483-EF7026FA9B5B}" type="parTrans" cxnId="{5F3E2111-2D14-495B-99B4-13535103F6C4}">
      <dgm:prSet/>
      <dgm:spPr/>
      <dgm:t>
        <a:bodyPr/>
        <a:lstStyle/>
        <a:p>
          <a:endParaRPr lang="en-GB"/>
        </a:p>
      </dgm:t>
    </dgm:pt>
    <dgm:pt modelId="{F4E4932C-CC08-49B0-BD01-D5E465A226E2}" type="sibTrans" cxnId="{5F3E2111-2D14-495B-99B4-13535103F6C4}">
      <dgm:prSet/>
      <dgm:spPr/>
      <dgm:t>
        <a:bodyPr/>
        <a:lstStyle/>
        <a:p>
          <a:endParaRPr lang="en-GB"/>
        </a:p>
      </dgm:t>
    </dgm:pt>
    <dgm:pt modelId="{6B167F74-673E-4E87-83BC-89D6C7045EAB}">
      <dgm:prSet/>
      <dgm:spPr/>
      <dgm:t>
        <a:bodyPr/>
        <a:lstStyle/>
        <a:p>
          <a:r>
            <a:rPr lang="en-GB" dirty="0"/>
            <a:t>Decisions concerning the sources of capital to access.</a:t>
          </a:r>
        </a:p>
      </dgm:t>
    </dgm:pt>
    <dgm:pt modelId="{1BBCF8D9-AD08-43B7-9444-ABBEFAC7DF18}" type="parTrans" cxnId="{836CDBE5-8116-42B0-8C53-9D55A9D23AC4}">
      <dgm:prSet/>
      <dgm:spPr/>
      <dgm:t>
        <a:bodyPr/>
        <a:lstStyle/>
        <a:p>
          <a:endParaRPr lang="en-GB"/>
        </a:p>
      </dgm:t>
    </dgm:pt>
    <dgm:pt modelId="{D1B9D8E3-835B-4896-8CDF-8455AABFAA7F}" type="sibTrans" cxnId="{836CDBE5-8116-42B0-8C53-9D55A9D23AC4}">
      <dgm:prSet/>
      <dgm:spPr/>
      <dgm:t>
        <a:bodyPr/>
        <a:lstStyle/>
        <a:p>
          <a:endParaRPr lang="en-GB"/>
        </a:p>
      </dgm:t>
    </dgm:pt>
    <dgm:pt modelId="{37A5ED2E-7C5A-4BB2-B33C-C629429DB150}">
      <dgm:prSet/>
      <dgm:spPr/>
      <dgm:t>
        <a:bodyPr/>
        <a:lstStyle/>
        <a:p>
          <a:r>
            <a:rPr lang="en-GB" dirty="0"/>
            <a:t>Decisions concerning the issuance of financial instruments.</a:t>
          </a:r>
        </a:p>
      </dgm:t>
    </dgm:pt>
    <dgm:pt modelId="{A751BBB4-06C2-4AC3-AAB9-86800F196EE7}" type="parTrans" cxnId="{5D561420-1F4C-4A5D-888F-FB02331B448C}">
      <dgm:prSet/>
      <dgm:spPr/>
      <dgm:t>
        <a:bodyPr/>
        <a:lstStyle/>
        <a:p>
          <a:endParaRPr lang="en-GB"/>
        </a:p>
      </dgm:t>
    </dgm:pt>
    <dgm:pt modelId="{E3DBEE35-F4BB-4BF9-9A1D-692B5FE820C7}" type="sibTrans" cxnId="{5D561420-1F4C-4A5D-888F-FB02331B448C}">
      <dgm:prSet/>
      <dgm:spPr/>
      <dgm:t>
        <a:bodyPr/>
        <a:lstStyle/>
        <a:p>
          <a:endParaRPr lang="en-GB"/>
        </a:p>
      </dgm:t>
    </dgm:pt>
    <dgm:pt modelId="{7E75D25E-7A65-41F6-A20E-C6C16F992901}">
      <dgm:prSet/>
      <dgm:spPr/>
      <dgm:t>
        <a:bodyPr/>
        <a:lstStyle/>
        <a:p>
          <a:r>
            <a:rPr lang="en-GB" dirty="0"/>
            <a:t>Decisions concerning the reinvestment of profits (i.e., dividend policy).</a:t>
          </a:r>
        </a:p>
      </dgm:t>
    </dgm:pt>
    <dgm:pt modelId="{AC5E602D-557A-402E-A28E-38477C8D8098}" type="parTrans" cxnId="{B9B0F650-FA10-40F5-8042-051B5792728A}">
      <dgm:prSet/>
      <dgm:spPr/>
      <dgm:t>
        <a:bodyPr/>
        <a:lstStyle/>
        <a:p>
          <a:endParaRPr lang="en-GB"/>
        </a:p>
      </dgm:t>
    </dgm:pt>
    <dgm:pt modelId="{F66B472A-2D63-4872-B944-D075D2D4C213}" type="sibTrans" cxnId="{B9B0F650-FA10-40F5-8042-051B5792728A}">
      <dgm:prSet/>
      <dgm:spPr/>
      <dgm:t>
        <a:bodyPr/>
        <a:lstStyle/>
        <a:p>
          <a:endParaRPr lang="en-GB"/>
        </a:p>
      </dgm:t>
    </dgm:pt>
    <dgm:pt modelId="{D15B5B14-9E0C-428F-B438-94F9F8024849}" type="pres">
      <dgm:prSet presAssocID="{9BC9E2BE-14C0-4BF8-B35E-1FD9CF322530}" presName="vert0" presStyleCnt="0">
        <dgm:presLayoutVars>
          <dgm:dir/>
          <dgm:animOne val="branch"/>
          <dgm:animLvl val="lvl"/>
        </dgm:presLayoutVars>
      </dgm:prSet>
      <dgm:spPr/>
    </dgm:pt>
    <dgm:pt modelId="{4D6AEB13-43B0-4155-84BE-7037D80D661D}" type="pres">
      <dgm:prSet presAssocID="{7B48D497-2788-49B1-9233-8CC5859CC1F4}" presName="thickLine" presStyleLbl="alignNode1" presStyleIdx="0" presStyleCnt="2"/>
      <dgm:spPr/>
    </dgm:pt>
    <dgm:pt modelId="{B365AC7E-8EFB-44F1-89ED-0197888C6A56}" type="pres">
      <dgm:prSet presAssocID="{7B48D497-2788-49B1-9233-8CC5859CC1F4}" presName="horz1" presStyleCnt="0"/>
      <dgm:spPr/>
    </dgm:pt>
    <dgm:pt modelId="{CAE766BB-1652-4030-80B2-2025CD1FC45D}" type="pres">
      <dgm:prSet presAssocID="{7B48D497-2788-49B1-9233-8CC5859CC1F4}" presName="tx1" presStyleLbl="revTx" presStyleIdx="0" presStyleCnt="8"/>
      <dgm:spPr/>
    </dgm:pt>
    <dgm:pt modelId="{FA983589-4B5A-4DDB-AD8A-944B938FD44C}" type="pres">
      <dgm:prSet presAssocID="{7B48D497-2788-49B1-9233-8CC5859CC1F4}" presName="vert1" presStyleCnt="0"/>
      <dgm:spPr/>
    </dgm:pt>
    <dgm:pt modelId="{F4E1A03A-7E40-442A-93BB-BF33A0B8A414}" type="pres">
      <dgm:prSet presAssocID="{F691905B-750B-41C2-A283-3B56318C5D7E}" presName="vertSpace2a" presStyleCnt="0"/>
      <dgm:spPr/>
    </dgm:pt>
    <dgm:pt modelId="{F59A1B15-FAF2-4A5B-BD82-31DEFD21C5C3}" type="pres">
      <dgm:prSet presAssocID="{F691905B-750B-41C2-A283-3B56318C5D7E}" presName="horz2" presStyleCnt="0"/>
      <dgm:spPr/>
    </dgm:pt>
    <dgm:pt modelId="{E2CE5D90-2371-4A0D-A92D-0EFCBCC978FF}" type="pres">
      <dgm:prSet presAssocID="{F691905B-750B-41C2-A283-3B56318C5D7E}" presName="horzSpace2" presStyleCnt="0"/>
      <dgm:spPr/>
    </dgm:pt>
    <dgm:pt modelId="{291FF178-5C50-4864-894B-0F0BDC389741}" type="pres">
      <dgm:prSet presAssocID="{F691905B-750B-41C2-A283-3B56318C5D7E}" presName="tx2" presStyleLbl="revTx" presStyleIdx="1" presStyleCnt="8"/>
      <dgm:spPr/>
    </dgm:pt>
    <dgm:pt modelId="{249A10D5-D74C-432C-8A7F-2544E1BDC863}" type="pres">
      <dgm:prSet presAssocID="{F691905B-750B-41C2-A283-3B56318C5D7E}" presName="vert2" presStyleCnt="0"/>
      <dgm:spPr/>
    </dgm:pt>
    <dgm:pt modelId="{F38A60AF-30E3-426C-91C7-FBB9814B1879}" type="pres">
      <dgm:prSet presAssocID="{F691905B-750B-41C2-A283-3B56318C5D7E}" presName="thinLine2b" presStyleLbl="callout" presStyleIdx="0" presStyleCnt="6"/>
      <dgm:spPr/>
    </dgm:pt>
    <dgm:pt modelId="{0288D4A4-D60E-4A9C-AE4B-3F67393FF4BF}" type="pres">
      <dgm:prSet presAssocID="{F691905B-750B-41C2-A283-3B56318C5D7E}" presName="vertSpace2b" presStyleCnt="0"/>
      <dgm:spPr/>
    </dgm:pt>
    <dgm:pt modelId="{AC3F481C-6E0B-47A3-AD81-91F9F7D582ED}" type="pres">
      <dgm:prSet presAssocID="{CCBD9FE8-FC39-4D9F-82DA-0B0026475BDA}" presName="horz2" presStyleCnt="0"/>
      <dgm:spPr/>
    </dgm:pt>
    <dgm:pt modelId="{07FD26B4-DD91-4CB3-97C7-43293997FD06}" type="pres">
      <dgm:prSet presAssocID="{CCBD9FE8-FC39-4D9F-82DA-0B0026475BDA}" presName="horzSpace2" presStyleCnt="0"/>
      <dgm:spPr/>
    </dgm:pt>
    <dgm:pt modelId="{86E6B614-D47D-4CE3-ABE5-043BA6F06507}" type="pres">
      <dgm:prSet presAssocID="{CCBD9FE8-FC39-4D9F-82DA-0B0026475BDA}" presName="tx2" presStyleLbl="revTx" presStyleIdx="2" presStyleCnt="8"/>
      <dgm:spPr/>
    </dgm:pt>
    <dgm:pt modelId="{633121E5-0AF4-472A-881F-17D768D34991}" type="pres">
      <dgm:prSet presAssocID="{CCBD9FE8-FC39-4D9F-82DA-0B0026475BDA}" presName="vert2" presStyleCnt="0"/>
      <dgm:spPr/>
    </dgm:pt>
    <dgm:pt modelId="{EE453B9B-5F6D-457B-841F-4A1EA73AEB0C}" type="pres">
      <dgm:prSet presAssocID="{CCBD9FE8-FC39-4D9F-82DA-0B0026475BDA}" presName="thinLine2b" presStyleLbl="callout" presStyleIdx="1" presStyleCnt="6"/>
      <dgm:spPr/>
    </dgm:pt>
    <dgm:pt modelId="{76241B99-3A2B-47E7-8E67-3960AB893A71}" type="pres">
      <dgm:prSet presAssocID="{CCBD9FE8-FC39-4D9F-82DA-0B0026475BDA}" presName="vertSpace2b" presStyleCnt="0"/>
      <dgm:spPr/>
    </dgm:pt>
    <dgm:pt modelId="{53D8A887-71C1-49BC-99E1-6AE1B7377B9C}" type="pres">
      <dgm:prSet presAssocID="{0EDCF835-9256-4E0B-BB9F-AC7588EBC748}" presName="thickLine" presStyleLbl="alignNode1" presStyleIdx="1" presStyleCnt="2"/>
      <dgm:spPr/>
    </dgm:pt>
    <dgm:pt modelId="{41C4F225-2845-4EB5-A7A4-8F2F2D143658}" type="pres">
      <dgm:prSet presAssocID="{0EDCF835-9256-4E0B-BB9F-AC7588EBC748}" presName="horz1" presStyleCnt="0"/>
      <dgm:spPr/>
    </dgm:pt>
    <dgm:pt modelId="{996959AC-5680-4EDB-B43B-74104587745E}" type="pres">
      <dgm:prSet presAssocID="{0EDCF835-9256-4E0B-BB9F-AC7588EBC748}" presName="tx1" presStyleLbl="revTx" presStyleIdx="3" presStyleCnt="8"/>
      <dgm:spPr/>
    </dgm:pt>
    <dgm:pt modelId="{D19609AB-6DC4-43CC-AB1C-59FD66553D42}" type="pres">
      <dgm:prSet presAssocID="{0EDCF835-9256-4E0B-BB9F-AC7588EBC748}" presName="vert1" presStyleCnt="0"/>
      <dgm:spPr/>
    </dgm:pt>
    <dgm:pt modelId="{EBA78F7D-6B7C-4566-874B-5CE785AA33E9}" type="pres">
      <dgm:prSet presAssocID="{75D95BD3-B3EF-424F-AAB2-8073DFFD39B2}" presName="vertSpace2a" presStyleCnt="0"/>
      <dgm:spPr/>
    </dgm:pt>
    <dgm:pt modelId="{BEDC83BA-51A5-4E5E-B11C-14FA2CF142AA}" type="pres">
      <dgm:prSet presAssocID="{75D95BD3-B3EF-424F-AAB2-8073DFFD39B2}" presName="horz2" presStyleCnt="0"/>
      <dgm:spPr/>
    </dgm:pt>
    <dgm:pt modelId="{EEDF5DB0-D6C1-4E1D-B573-6F7E76D0C982}" type="pres">
      <dgm:prSet presAssocID="{75D95BD3-B3EF-424F-AAB2-8073DFFD39B2}" presName="horzSpace2" presStyleCnt="0"/>
      <dgm:spPr/>
    </dgm:pt>
    <dgm:pt modelId="{AEF9A7AE-4273-4E0B-A38C-E6E4D883E9EC}" type="pres">
      <dgm:prSet presAssocID="{75D95BD3-B3EF-424F-AAB2-8073DFFD39B2}" presName="tx2" presStyleLbl="revTx" presStyleIdx="4" presStyleCnt="8"/>
      <dgm:spPr/>
    </dgm:pt>
    <dgm:pt modelId="{E11CB4B5-B11B-419B-8582-3AA5EF8DC530}" type="pres">
      <dgm:prSet presAssocID="{75D95BD3-B3EF-424F-AAB2-8073DFFD39B2}" presName="vert2" presStyleCnt="0"/>
      <dgm:spPr/>
    </dgm:pt>
    <dgm:pt modelId="{6FACC8EB-0CF8-42D5-959F-88C955A8EED9}" type="pres">
      <dgm:prSet presAssocID="{75D95BD3-B3EF-424F-AAB2-8073DFFD39B2}" presName="thinLine2b" presStyleLbl="callout" presStyleIdx="2" presStyleCnt="6"/>
      <dgm:spPr/>
    </dgm:pt>
    <dgm:pt modelId="{B663BC25-C48D-408D-8F87-7B6067FFB345}" type="pres">
      <dgm:prSet presAssocID="{75D95BD3-B3EF-424F-AAB2-8073DFFD39B2}" presName="vertSpace2b" presStyleCnt="0"/>
      <dgm:spPr/>
    </dgm:pt>
    <dgm:pt modelId="{B94164E7-8DCD-4AD4-BD3A-981CC312DF7E}" type="pres">
      <dgm:prSet presAssocID="{6B167F74-673E-4E87-83BC-89D6C7045EAB}" presName="horz2" presStyleCnt="0"/>
      <dgm:spPr/>
    </dgm:pt>
    <dgm:pt modelId="{37333426-BB6F-4E97-827A-D8DC151F1AAB}" type="pres">
      <dgm:prSet presAssocID="{6B167F74-673E-4E87-83BC-89D6C7045EAB}" presName="horzSpace2" presStyleCnt="0"/>
      <dgm:spPr/>
    </dgm:pt>
    <dgm:pt modelId="{37D447FF-C171-41A7-8AA4-D5B0D791806D}" type="pres">
      <dgm:prSet presAssocID="{6B167F74-673E-4E87-83BC-89D6C7045EAB}" presName="tx2" presStyleLbl="revTx" presStyleIdx="5" presStyleCnt="8"/>
      <dgm:spPr/>
    </dgm:pt>
    <dgm:pt modelId="{B04EBD90-32B0-4093-988B-FFD344AC797D}" type="pres">
      <dgm:prSet presAssocID="{6B167F74-673E-4E87-83BC-89D6C7045EAB}" presName="vert2" presStyleCnt="0"/>
      <dgm:spPr/>
    </dgm:pt>
    <dgm:pt modelId="{09E5BFFC-2F54-448E-97F5-15881163EAE2}" type="pres">
      <dgm:prSet presAssocID="{6B167F74-673E-4E87-83BC-89D6C7045EAB}" presName="thinLine2b" presStyleLbl="callout" presStyleIdx="3" presStyleCnt="6"/>
      <dgm:spPr/>
    </dgm:pt>
    <dgm:pt modelId="{41CE0327-350D-4A14-832C-0B65D9404B93}" type="pres">
      <dgm:prSet presAssocID="{6B167F74-673E-4E87-83BC-89D6C7045EAB}" presName="vertSpace2b" presStyleCnt="0"/>
      <dgm:spPr/>
    </dgm:pt>
    <dgm:pt modelId="{FA04A3B4-4CB1-4012-B66C-8226012A2087}" type="pres">
      <dgm:prSet presAssocID="{37A5ED2E-7C5A-4BB2-B33C-C629429DB150}" presName="horz2" presStyleCnt="0"/>
      <dgm:spPr/>
    </dgm:pt>
    <dgm:pt modelId="{428A4A3D-2A4C-4B16-86DB-08421B767299}" type="pres">
      <dgm:prSet presAssocID="{37A5ED2E-7C5A-4BB2-B33C-C629429DB150}" presName="horzSpace2" presStyleCnt="0"/>
      <dgm:spPr/>
    </dgm:pt>
    <dgm:pt modelId="{94901F1D-8232-4828-A953-91E73CA83F5D}" type="pres">
      <dgm:prSet presAssocID="{37A5ED2E-7C5A-4BB2-B33C-C629429DB150}" presName="tx2" presStyleLbl="revTx" presStyleIdx="6" presStyleCnt="8"/>
      <dgm:spPr/>
    </dgm:pt>
    <dgm:pt modelId="{D8BF8E4D-5B45-43DB-97A8-2EBC62C78D94}" type="pres">
      <dgm:prSet presAssocID="{37A5ED2E-7C5A-4BB2-B33C-C629429DB150}" presName="vert2" presStyleCnt="0"/>
      <dgm:spPr/>
    </dgm:pt>
    <dgm:pt modelId="{E73F6F5D-6B98-4564-84AF-5C54836F6C58}" type="pres">
      <dgm:prSet presAssocID="{37A5ED2E-7C5A-4BB2-B33C-C629429DB150}" presName="thinLine2b" presStyleLbl="callout" presStyleIdx="4" presStyleCnt="6"/>
      <dgm:spPr/>
    </dgm:pt>
    <dgm:pt modelId="{2568FF2E-2BDA-4E9A-977F-4A2F81E9FE0F}" type="pres">
      <dgm:prSet presAssocID="{37A5ED2E-7C5A-4BB2-B33C-C629429DB150}" presName="vertSpace2b" presStyleCnt="0"/>
      <dgm:spPr/>
    </dgm:pt>
    <dgm:pt modelId="{0054F038-7CD6-4ADE-8C34-F9126F848CB0}" type="pres">
      <dgm:prSet presAssocID="{7E75D25E-7A65-41F6-A20E-C6C16F992901}" presName="horz2" presStyleCnt="0"/>
      <dgm:spPr/>
    </dgm:pt>
    <dgm:pt modelId="{EEBF6A53-8245-4B71-90EB-A88E6FF9BD0A}" type="pres">
      <dgm:prSet presAssocID="{7E75D25E-7A65-41F6-A20E-C6C16F992901}" presName="horzSpace2" presStyleCnt="0"/>
      <dgm:spPr/>
    </dgm:pt>
    <dgm:pt modelId="{2EABF80D-674A-4AD8-937B-EB617028C8D3}" type="pres">
      <dgm:prSet presAssocID="{7E75D25E-7A65-41F6-A20E-C6C16F992901}" presName="tx2" presStyleLbl="revTx" presStyleIdx="7" presStyleCnt="8"/>
      <dgm:spPr/>
    </dgm:pt>
    <dgm:pt modelId="{132053EC-9F75-4418-975C-D394BEADD326}" type="pres">
      <dgm:prSet presAssocID="{7E75D25E-7A65-41F6-A20E-C6C16F992901}" presName="vert2" presStyleCnt="0"/>
      <dgm:spPr/>
    </dgm:pt>
    <dgm:pt modelId="{611875C9-5580-4B59-87F3-26405190699E}" type="pres">
      <dgm:prSet presAssocID="{7E75D25E-7A65-41F6-A20E-C6C16F992901}" presName="thinLine2b" presStyleLbl="callout" presStyleIdx="5" presStyleCnt="6"/>
      <dgm:spPr/>
    </dgm:pt>
    <dgm:pt modelId="{EF3C5778-A40B-4966-BE5B-C9D4CAFEB335}" type="pres">
      <dgm:prSet presAssocID="{7E75D25E-7A65-41F6-A20E-C6C16F992901}" presName="vertSpace2b" presStyleCnt="0"/>
      <dgm:spPr/>
    </dgm:pt>
  </dgm:ptLst>
  <dgm:cxnLst>
    <dgm:cxn modelId="{5F3E2111-2D14-495B-99B4-13535103F6C4}" srcId="{0EDCF835-9256-4E0B-BB9F-AC7588EBC748}" destId="{75D95BD3-B3EF-424F-AAB2-8073DFFD39B2}" srcOrd="0" destOrd="0" parTransId="{00E166F8-134F-4B91-A483-EF7026FA9B5B}" sibTransId="{F4E4932C-CC08-49B0-BD01-D5E465A226E2}"/>
    <dgm:cxn modelId="{C71C3A18-678E-4622-B82C-C321217A445E}" type="presOf" srcId="{CCBD9FE8-FC39-4D9F-82DA-0B0026475BDA}" destId="{86E6B614-D47D-4CE3-ABE5-043BA6F06507}" srcOrd="0" destOrd="0" presId="urn:microsoft.com/office/officeart/2008/layout/LinedList"/>
    <dgm:cxn modelId="{61A27F1E-4576-4517-86D9-DE1B9E53B6C3}" srcId="{9BC9E2BE-14C0-4BF8-B35E-1FD9CF322530}" destId="{0EDCF835-9256-4E0B-BB9F-AC7588EBC748}" srcOrd="1" destOrd="0" parTransId="{5CD98A76-D0FE-44FF-8667-FAB6C42713C6}" sibTransId="{21DA6F0F-965E-4EC6-BA5C-BBAD14908EBD}"/>
    <dgm:cxn modelId="{5D561420-1F4C-4A5D-888F-FB02331B448C}" srcId="{0EDCF835-9256-4E0B-BB9F-AC7588EBC748}" destId="{37A5ED2E-7C5A-4BB2-B33C-C629429DB150}" srcOrd="2" destOrd="0" parTransId="{A751BBB4-06C2-4AC3-AAB9-86800F196EE7}" sibTransId="{E3DBEE35-F4BB-4BF9-9A1D-692B5FE820C7}"/>
    <dgm:cxn modelId="{2C3F5E2B-7C98-4B91-A030-306EC5ABE2EC}" type="presOf" srcId="{37A5ED2E-7C5A-4BB2-B33C-C629429DB150}" destId="{94901F1D-8232-4828-A953-91E73CA83F5D}" srcOrd="0" destOrd="0" presId="urn:microsoft.com/office/officeart/2008/layout/LinedList"/>
    <dgm:cxn modelId="{EA49B831-663A-4F6E-9531-16F9D827A17D}" type="presOf" srcId="{F691905B-750B-41C2-A283-3B56318C5D7E}" destId="{291FF178-5C50-4864-894B-0F0BDC389741}" srcOrd="0" destOrd="0" presId="urn:microsoft.com/office/officeart/2008/layout/LinedList"/>
    <dgm:cxn modelId="{D620663F-10C1-4723-979D-9DB14544F0B9}" type="presOf" srcId="{9BC9E2BE-14C0-4BF8-B35E-1FD9CF322530}" destId="{D15B5B14-9E0C-428F-B438-94F9F8024849}" srcOrd="0" destOrd="0" presId="urn:microsoft.com/office/officeart/2008/layout/LinedList"/>
    <dgm:cxn modelId="{299E9446-5617-4779-9458-20FCB7CCD485}" srcId="{7B48D497-2788-49B1-9233-8CC5859CC1F4}" destId="{CCBD9FE8-FC39-4D9F-82DA-0B0026475BDA}" srcOrd="1" destOrd="0" parTransId="{843D439C-F339-4ABF-9BAC-D4C022E139A6}" sibTransId="{16540835-998F-410B-B7A9-DD50BCF5AF97}"/>
    <dgm:cxn modelId="{9BC71147-7BD5-4205-8CC4-AD0FE03F288B}" type="presOf" srcId="{7B48D497-2788-49B1-9233-8CC5859CC1F4}" destId="{CAE766BB-1652-4030-80B2-2025CD1FC45D}" srcOrd="0" destOrd="0" presId="urn:microsoft.com/office/officeart/2008/layout/LinedList"/>
    <dgm:cxn modelId="{B9B0F650-FA10-40F5-8042-051B5792728A}" srcId="{0EDCF835-9256-4E0B-BB9F-AC7588EBC748}" destId="{7E75D25E-7A65-41F6-A20E-C6C16F992901}" srcOrd="3" destOrd="0" parTransId="{AC5E602D-557A-402E-A28E-38477C8D8098}" sibTransId="{F66B472A-2D63-4872-B944-D075D2D4C213}"/>
    <dgm:cxn modelId="{72A4AD7D-5073-4196-A754-43D3468E3FD9}" srcId="{9BC9E2BE-14C0-4BF8-B35E-1FD9CF322530}" destId="{7B48D497-2788-49B1-9233-8CC5859CC1F4}" srcOrd="0" destOrd="0" parTransId="{D1771108-009E-43A5-A797-7049BE40C096}" sibTransId="{B27D9878-14AB-4788-9E6B-CC39E7113144}"/>
    <dgm:cxn modelId="{C67C0EAD-C73A-419F-93BD-60FB5070B25A}" type="presOf" srcId="{0EDCF835-9256-4E0B-BB9F-AC7588EBC748}" destId="{996959AC-5680-4EDB-B43B-74104587745E}" srcOrd="0" destOrd="0" presId="urn:microsoft.com/office/officeart/2008/layout/LinedList"/>
    <dgm:cxn modelId="{2E64BFB6-6A0C-4F38-BD52-B72236D6E3D5}" srcId="{7B48D497-2788-49B1-9233-8CC5859CC1F4}" destId="{F691905B-750B-41C2-A283-3B56318C5D7E}" srcOrd="0" destOrd="0" parTransId="{0BF44866-6401-48D3-8DDC-EFE272D536B6}" sibTransId="{EE4D5861-068D-41F5-A4F0-DD99EE83B383}"/>
    <dgm:cxn modelId="{3287F7B9-D1A6-4882-B785-7CBFEC7D096F}" type="presOf" srcId="{7E75D25E-7A65-41F6-A20E-C6C16F992901}" destId="{2EABF80D-674A-4AD8-937B-EB617028C8D3}" srcOrd="0" destOrd="0" presId="urn:microsoft.com/office/officeart/2008/layout/LinedList"/>
    <dgm:cxn modelId="{E38DFBC6-2E6A-4A43-99FC-6A3E78646A95}" type="presOf" srcId="{75D95BD3-B3EF-424F-AAB2-8073DFFD39B2}" destId="{AEF9A7AE-4273-4E0B-A38C-E6E4D883E9EC}" srcOrd="0" destOrd="0" presId="urn:microsoft.com/office/officeart/2008/layout/LinedList"/>
    <dgm:cxn modelId="{0500E9C9-A70C-49ED-9052-2D0B51B29683}" type="presOf" srcId="{6B167F74-673E-4E87-83BC-89D6C7045EAB}" destId="{37D447FF-C171-41A7-8AA4-D5B0D791806D}" srcOrd="0" destOrd="0" presId="urn:microsoft.com/office/officeart/2008/layout/LinedList"/>
    <dgm:cxn modelId="{836CDBE5-8116-42B0-8C53-9D55A9D23AC4}" srcId="{0EDCF835-9256-4E0B-BB9F-AC7588EBC748}" destId="{6B167F74-673E-4E87-83BC-89D6C7045EAB}" srcOrd="1" destOrd="0" parTransId="{1BBCF8D9-AD08-43B7-9444-ABBEFAC7DF18}" sibTransId="{D1B9D8E3-835B-4896-8CDF-8455AABFAA7F}"/>
    <dgm:cxn modelId="{7C0831C8-CFD1-43A8-A215-2FD70F302418}" type="presParOf" srcId="{D15B5B14-9E0C-428F-B438-94F9F8024849}" destId="{4D6AEB13-43B0-4155-84BE-7037D80D661D}" srcOrd="0" destOrd="0" presId="urn:microsoft.com/office/officeart/2008/layout/LinedList"/>
    <dgm:cxn modelId="{5ACA60A2-0A6E-426B-98F7-874405B874ED}" type="presParOf" srcId="{D15B5B14-9E0C-428F-B438-94F9F8024849}" destId="{B365AC7E-8EFB-44F1-89ED-0197888C6A56}" srcOrd="1" destOrd="0" presId="urn:microsoft.com/office/officeart/2008/layout/LinedList"/>
    <dgm:cxn modelId="{8F1A24F8-65D6-47FA-9827-3D93ED2247F9}" type="presParOf" srcId="{B365AC7E-8EFB-44F1-89ED-0197888C6A56}" destId="{CAE766BB-1652-4030-80B2-2025CD1FC45D}" srcOrd="0" destOrd="0" presId="urn:microsoft.com/office/officeart/2008/layout/LinedList"/>
    <dgm:cxn modelId="{8EAED96C-C60D-4E10-81D5-BDED640910BA}" type="presParOf" srcId="{B365AC7E-8EFB-44F1-89ED-0197888C6A56}" destId="{FA983589-4B5A-4DDB-AD8A-944B938FD44C}" srcOrd="1" destOrd="0" presId="urn:microsoft.com/office/officeart/2008/layout/LinedList"/>
    <dgm:cxn modelId="{F642AC19-BF63-4DBA-9E12-C238D3BD6390}" type="presParOf" srcId="{FA983589-4B5A-4DDB-AD8A-944B938FD44C}" destId="{F4E1A03A-7E40-442A-93BB-BF33A0B8A414}" srcOrd="0" destOrd="0" presId="urn:microsoft.com/office/officeart/2008/layout/LinedList"/>
    <dgm:cxn modelId="{F3A00C57-A6B1-43E8-9591-02D16FA2ED12}" type="presParOf" srcId="{FA983589-4B5A-4DDB-AD8A-944B938FD44C}" destId="{F59A1B15-FAF2-4A5B-BD82-31DEFD21C5C3}" srcOrd="1" destOrd="0" presId="urn:microsoft.com/office/officeart/2008/layout/LinedList"/>
    <dgm:cxn modelId="{BF045618-2F8C-4F69-8C2C-9241E5866962}" type="presParOf" srcId="{F59A1B15-FAF2-4A5B-BD82-31DEFD21C5C3}" destId="{E2CE5D90-2371-4A0D-A92D-0EFCBCC978FF}" srcOrd="0" destOrd="0" presId="urn:microsoft.com/office/officeart/2008/layout/LinedList"/>
    <dgm:cxn modelId="{4D55930A-C54D-4496-944F-3246B0687E46}" type="presParOf" srcId="{F59A1B15-FAF2-4A5B-BD82-31DEFD21C5C3}" destId="{291FF178-5C50-4864-894B-0F0BDC389741}" srcOrd="1" destOrd="0" presId="urn:microsoft.com/office/officeart/2008/layout/LinedList"/>
    <dgm:cxn modelId="{9CCEEE52-0B5B-414A-8068-1036AED4765B}" type="presParOf" srcId="{F59A1B15-FAF2-4A5B-BD82-31DEFD21C5C3}" destId="{249A10D5-D74C-432C-8A7F-2544E1BDC863}" srcOrd="2" destOrd="0" presId="urn:microsoft.com/office/officeart/2008/layout/LinedList"/>
    <dgm:cxn modelId="{49833819-F671-4EE6-95FB-54F3331C763B}" type="presParOf" srcId="{FA983589-4B5A-4DDB-AD8A-944B938FD44C}" destId="{F38A60AF-30E3-426C-91C7-FBB9814B1879}" srcOrd="2" destOrd="0" presId="urn:microsoft.com/office/officeart/2008/layout/LinedList"/>
    <dgm:cxn modelId="{6663FD24-1182-4A70-8881-80E399625EDF}" type="presParOf" srcId="{FA983589-4B5A-4DDB-AD8A-944B938FD44C}" destId="{0288D4A4-D60E-4A9C-AE4B-3F67393FF4BF}" srcOrd="3" destOrd="0" presId="urn:microsoft.com/office/officeart/2008/layout/LinedList"/>
    <dgm:cxn modelId="{097470FC-B1FE-48AA-BE34-B7D61E012C43}" type="presParOf" srcId="{FA983589-4B5A-4DDB-AD8A-944B938FD44C}" destId="{AC3F481C-6E0B-47A3-AD81-91F9F7D582ED}" srcOrd="4" destOrd="0" presId="urn:microsoft.com/office/officeart/2008/layout/LinedList"/>
    <dgm:cxn modelId="{7D4A5C5D-0E4C-4F0C-A3FA-C4E05E9A75BC}" type="presParOf" srcId="{AC3F481C-6E0B-47A3-AD81-91F9F7D582ED}" destId="{07FD26B4-DD91-4CB3-97C7-43293997FD06}" srcOrd="0" destOrd="0" presId="urn:microsoft.com/office/officeart/2008/layout/LinedList"/>
    <dgm:cxn modelId="{8A75EE54-2ADF-4CA0-8F59-417EED99D5F5}" type="presParOf" srcId="{AC3F481C-6E0B-47A3-AD81-91F9F7D582ED}" destId="{86E6B614-D47D-4CE3-ABE5-043BA6F06507}" srcOrd="1" destOrd="0" presId="urn:microsoft.com/office/officeart/2008/layout/LinedList"/>
    <dgm:cxn modelId="{7E9F33EA-429F-476C-BC4C-6FFD77F0EAAC}" type="presParOf" srcId="{AC3F481C-6E0B-47A3-AD81-91F9F7D582ED}" destId="{633121E5-0AF4-472A-881F-17D768D34991}" srcOrd="2" destOrd="0" presId="urn:microsoft.com/office/officeart/2008/layout/LinedList"/>
    <dgm:cxn modelId="{723601D8-4FCD-489C-9B18-242180198718}" type="presParOf" srcId="{FA983589-4B5A-4DDB-AD8A-944B938FD44C}" destId="{EE453B9B-5F6D-457B-841F-4A1EA73AEB0C}" srcOrd="5" destOrd="0" presId="urn:microsoft.com/office/officeart/2008/layout/LinedList"/>
    <dgm:cxn modelId="{FA5A7A10-1092-4C83-9EC6-E8764A82EA86}" type="presParOf" srcId="{FA983589-4B5A-4DDB-AD8A-944B938FD44C}" destId="{76241B99-3A2B-47E7-8E67-3960AB893A71}" srcOrd="6" destOrd="0" presId="urn:microsoft.com/office/officeart/2008/layout/LinedList"/>
    <dgm:cxn modelId="{547D6C37-8E66-4CA7-9D45-B2C630F91C80}" type="presParOf" srcId="{D15B5B14-9E0C-428F-B438-94F9F8024849}" destId="{53D8A887-71C1-49BC-99E1-6AE1B7377B9C}" srcOrd="2" destOrd="0" presId="urn:microsoft.com/office/officeart/2008/layout/LinedList"/>
    <dgm:cxn modelId="{87F6587D-A370-47DA-8116-780BEB622C75}" type="presParOf" srcId="{D15B5B14-9E0C-428F-B438-94F9F8024849}" destId="{41C4F225-2845-4EB5-A7A4-8F2F2D143658}" srcOrd="3" destOrd="0" presId="urn:microsoft.com/office/officeart/2008/layout/LinedList"/>
    <dgm:cxn modelId="{57A907EA-9EF5-4176-B054-7C766F9E31DE}" type="presParOf" srcId="{41C4F225-2845-4EB5-A7A4-8F2F2D143658}" destId="{996959AC-5680-4EDB-B43B-74104587745E}" srcOrd="0" destOrd="0" presId="urn:microsoft.com/office/officeart/2008/layout/LinedList"/>
    <dgm:cxn modelId="{F0D1A602-F540-487E-B631-E7FA25F5C3F0}" type="presParOf" srcId="{41C4F225-2845-4EB5-A7A4-8F2F2D143658}" destId="{D19609AB-6DC4-43CC-AB1C-59FD66553D42}" srcOrd="1" destOrd="0" presId="urn:microsoft.com/office/officeart/2008/layout/LinedList"/>
    <dgm:cxn modelId="{6EA758EB-F326-422F-95A2-3F81A9836806}" type="presParOf" srcId="{D19609AB-6DC4-43CC-AB1C-59FD66553D42}" destId="{EBA78F7D-6B7C-4566-874B-5CE785AA33E9}" srcOrd="0" destOrd="0" presId="urn:microsoft.com/office/officeart/2008/layout/LinedList"/>
    <dgm:cxn modelId="{2EFDF00C-D84D-45B2-B76A-E6F06491547D}" type="presParOf" srcId="{D19609AB-6DC4-43CC-AB1C-59FD66553D42}" destId="{BEDC83BA-51A5-4E5E-B11C-14FA2CF142AA}" srcOrd="1" destOrd="0" presId="urn:microsoft.com/office/officeart/2008/layout/LinedList"/>
    <dgm:cxn modelId="{D48EE9D4-BC14-458E-BF59-C7A9BBC26AED}" type="presParOf" srcId="{BEDC83BA-51A5-4E5E-B11C-14FA2CF142AA}" destId="{EEDF5DB0-D6C1-4E1D-B573-6F7E76D0C982}" srcOrd="0" destOrd="0" presId="urn:microsoft.com/office/officeart/2008/layout/LinedList"/>
    <dgm:cxn modelId="{9D92B1BF-AD4D-4A22-B83C-8436AC17815A}" type="presParOf" srcId="{BEDC83BA-51A5-4E5E-B11C-14FA2CF142AA}" destId="{AEF9A7AE-4273-4E0B-A38C-E6E4D883E9EC}" srcOrd="1" destOrd="0" presId="urn:microsoft.com/office/officeart/2008/layout/LinedList"/>
    <dgm:cxn modelId="{4A356AAC-50F3-4010-A5BD-AA9AFF58E900}" type="presParOf" srcId="{BEDC83BA-51A5-4E5E-B11C-14FA2CF142AA}" destId="{E11CB4B5-B11B-419B-8582-3AA5EF8DC530}" srcOrd="2" destOrd="0" presId="urn:microsoft.com/office/officeart/2008/layout/LinedList"/>
    <dgm:cxn modelId="{6782B0B9-1068-47DB-9925-F236E87BEBF7}" type="presParOf" srcId="{D19609AB-6DC4-43CC-AB1C-59FD66553D42}" destId="{6FACC8EB-0CF8-42D5-959F-88C955A8EED9}" srcOrd="2" destOrd="0" presId="urn:microsoft.com/office/officeart/2008/layout/LinedList"/>
    <dgm:cxn modelId="{1D50DA81-9463-4A80-B6F2-DEDFED46B0E1}" type="presParOf" srcId="{D19609AB-6DC4-43CC-AB1C-59FD66553D42}" destId="{B663BC25-C48D-408D-8F87-7B6067FFB345}" srcOrd="3" destOrd="0" presId="urn:microsoft.com/office/officeart/2008/layout/LinedList"/>
    <dgm:cxn modelId="{98CB9D7B-5D4E-4B9B-A767-92D032FA05A9}" type="presParOf" srcId="{D19609AB-6DC4-43CC-AB1C-59FD66553D42}" destId="{B94164E7-8DCD-4AD4-BD3A-981CC312DF7E}" srcOrd="4" destOrd="0" presId="urn:microsoft.com/office/officeart/2008/layout/LinedList"/>
    <dgm:cxn modelId="{87BB3555-AE7C-49E5-B8C1-CAE90C547A94}" type="presParOf" srcId="{B94164E7-8DCD-4AD4-BD3A-981CC312DF7E}" destId="{37333426-BB6F-4E97-827A-D8DC151F1AAB}" srcOrd="0" destOrd="0" presId="urn:microsoft.com/office/officeart/2008/layout/LinedList"/>
    <dgm:cxn modelId="{345199D6-6357-4759-98AB-92F289DB16C3}" type="presParOf" srcId="{B94164E7-8DCD-4AD4-BD3A-981CC312DF7E}" destId="{37D447FF-C171-41A7-8AA4-D5B0D791806D}" srcOrd="1" destOrd="0" presId="urn:microsoft.com/office/officeart/2008/layout/LinedList"/>
    <dgm:cxn modelId="{7C84EAB7-BB49-4208-87E9-1BA6CEFEB8BF}" type="presParOf" srcId="{B94164E7-8DCD-4AD4-BD3A-981CC312DF7E}" destId="{B04EBD90-32B0-4093-988B-FFD344AC797D}" srcOrd="2" destOrd="0" presId="urn:microsoft.com/office/officeart/2008/layout/LinedList"/>
    <dgm:cxn modelId="{BED64B95-0897-4D0B-A7D5-03DA77C6DE56}" type="presParOf" srcId="{D19609AB-6DC4-43CC-AB1C-59FD66553D42}" destId="{09E5BFFC-2F54-448E-97F5-15881163EAE2}" srcOrd="5" destOrd="0" presId="urn:microsoft.com/office/officeart/2008/layout/LinedList"/>
    <dgm:cxn modelId="{C329C2BD-07F4-48F9-BD50-01ACA9ABB598}" type="presParOf" srcId="{D19609AB-6DC4-43CC-AB1C-59FD66553D42}" destId="{41CE0327-350D-4A14-832C-0B65D9404B93}" srcOrd="6" destOrd="0" presId="urn:microsoft.com/office/officeart/2008/layout/LinedList"/>
    <dgm:cxn modelId="{CD7A357F-6AA4-4297-AF23-58B900F0E2DE}" type="presParOf" srcId="{D19609AB-6DC4-43CC-AB1C-59FD66553D42}" destId="{FA04A3B4-4CB1-4012-B66C-8226012A2087}" srcOrd="7" destOrd="0" presId="urn:microsoft.com/office/officeart/2008/layout/LinedList"/>
    <dgm:cxn modelId="{7A5878D9-86ED-4E5A-AA50-518926D3A282}" type="presParOf" srcId="{FA04A3B4-4CB1-4012-B66C-8226012A2087}" destId="{428A4A3D-2A4C-4B16-86DB-08421B767299}" srcOrd="0" destOrd="0" presId="urn:microsoft.com/office/officeart/2008/layout/LinedList"/>
    <dgm:cxn modelId="{8012CD14-3E1D-4C76-ABC9-1A3389C84A00}" type="presParOf" srcId="{FA04A3B4-4CB1-4012-B66C-8226012A2087}" destId="{94901F1D-8232-4828-A953-91E73CA83F5D}" srcOrd="1" destOrd="0" presId="urn:microsoft.com/office/officeart/2008/layout/LinedList"/>
    <dgm:cxn modelId="{5AB02720-8448-49CF-A1DD-265AC6E93192}" type="presParOf" srcId="{FA04A3B4-4CB1-4012-B66C-8226012A2087}" destId="{D8BF8E4D-5B45-43DB-97A8-2EBC62C78D94}" srcOrd="2" destOrd="0" presId="urn:microsoft.com/office/officeart/2008/layout/LinedList"/>
    <dgm:cxn modelId="{8FA07F87-221F-4B18-A309-7942CA1BDAC7}" type="presParOf" srcId="{D19609AB-6DC4-43CC-AB1C-59FD66553D42}" destId="{E73F6F5D-6B98-4564-84AF-5C54836F6C58}" srcOrd="8" destOrd="0" presId="urn:microsoft.com/office/officeart/2008/layout/LinedList"/>
    <dgm:cxn modelId="{4396F384-9C41-4E76-8A39-63A3905E4579}" type="presParOf" srcId="{D19609AB-6DC4-43CC-AB1C-59FD66553D42}" destId="{2568FF2E-2BDA-4E9A-977F-4A2F81E9FE0F}" srcOrd="9" destOrd="0" presId="urn:microsoft.com/office/officeart/2008/layout/LinedList"/>
    <dgm:cxn modelId="{893827CC-D2E7-495A-8105-BC5B5B88247F}" type="presParOf" srcId="{D19609AB-6DC4-43CC-AB1C-59FD66553D42}" destId="{0054F038-7CD6-4ADE-8C34-F9126F848CB0}" srcOrd="10" destOrd="0" presId="urn:microsoft.com/office/officeart/2008/layout/LinedList"/>
    <dgm:cxn modelId="{7888636B-2C3B-421F-B923-DB5CD5B9DB75}" type="presParOf" srcId="{0054F038-7CD6-4ADE-8C34-F9126F848CB0}" destId="{EEBF6A53-8245-4B71-90EB-A88E6FF9BD0A}" srcOrd="0" destOrd="0" presId="urn:microsoft.com/office/officeart/2008/layout/LinedList"/>
    <dgm:cxn modelId="{4BF13422-9DDC-4F95-99B9-18B65DC63B44}" type="presParOf" srcId="{0054F038-7CD6-4ADE-8C34-F9126F848CB0}" destId="{2EABF80D-674A-4AD8-937B-EB617028C8D3}" srcOrd="1" destOrd="0" presId="urn:microsoft.com/office/officeart/2008/layout/LinedList"/>
    <dgm:cxn modelId="{F6D26856-F46A-4A37-9582-4599AC733554}" type="presParOf" srcId="{0054F038-7CD6-4ADE-8C34-F9126F848CB0}" destId="{132053EC-9F75-4418-975C-D394BEADD326}" srcOrd="2" destOrd="0" presId="urn:microsoft.com/office/officeart/2008/layout/LinedList"/>
    <dgm:cxn modelId="{00463561-7FEA-4C4E-89CD-24E38B033175}" type="presParOf" srcId="{D19609AB-6DC4-43CC-AB1C-59FD66553D42}" destId="{611875C9-5580-4B59-87F3-26405190699E}" srcOrd="11" destOrd="0" presId="urn:microsoft.com/office/officeart/2008/layout/LinedList"/>
    <dgm:cxn modelId="{ED7103E6-1906-44A6-9AB5-488C2C6C4254}" type="presParOf" srcId="{D19609AB-6DC4-43CC-AB1C-59FD66553D42}" destId="{EF3C5778-A40B-4966-BE5B-C9D4CAFEB335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9F06FC3E-4C4A-466C-B33B-A8FF11813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13F2DA-3B7B-47D5-8CC0-BD2813696D6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are the relative strengths and weaknesses?</a:t>
          </a:r>
          <a:endParaRPr lang="en-US"/>
        </a:p>
      </dgm:t>
    </dgm:pt>
    <dgm:pt modelId="{D08FF4C8-667F-4E9E-AEF2-CE2EC980D82A}" type="parTrans" cxnId="{28D453BF-D8B9-4127-A49B-4C4486D2A592}">
      <dgm:prSet/>
      <dgm:spPr/>
      <dgm:t>
        <a:bodyPr/>
        <a:lstStyle/>
        <a:p>
          <a:endParaRPr lang="en-US"/>
        </a:p>
      </dgm:t>
    </dgm:pt>
    <dgm:pt modelId="{422E2003-EF21-4CEB-8728-E0644A89931A}" type="sibTrans" cxnId="{28D453BF-D8B9-4127-A49B-4C4486D2A592}">
      <dgm:prSet/>
      <dgm:spPr/>
      <dgm:t>
        <a:bodyPr/>
        <a:lstStyle/>
        <a:p>
          <a:endParaRPr lang="en-US"/>
        </a:p>
      </dgm:t>
    </dgm:pt>
    <dgm:pt modelId="{8F7C87A3-EB5A-47D7-AD49-42A016157F2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are the characteristics of the firm?</a:t>
          </a:r>
          <a:endParaRPr lang="en-US"/>
        </a:p>
      </dgm:t>
    </dgm:pt>
    <dgm:pt modelId="{C53B8CCD-1507-4FCA-950B-6F5C9C5A698A}" type="parTrans" cxnId="{14E1E979-B0CF-47FE-94FA-3D85D2B86C51}">
      <dgm:prSet/>
      <dgm:spPr/>
      <dgm:t>
        <a:bodyPr/>
        <a:lstStyle/>
        <a:p>
          <a:endParaRPr lang="en-US"/>
        </a:p>
      </dgm:t>
    </dgm:pt>
    <dgm:pt modelId="{72B58504-2F1B-4F4E-B299-2F9B717CA28C}" type="sibTrans" cxnId="{14E1E979-B0CF-47FE-94FA-3D85D2B86C51}">
      <dgm:prSet/>
      <dgm:spPr/>
      <dgm:t>
        <a:bodyPr/>
        <a:lstStyle/>
        <a:p>
          <a:endParaRPr lang="en-US"/>
        </a:p>
      </dgm:t>
    </dgm:pt>
    <dgm:pt modelId="{E1DC1066-AF4E-4607-80B3-EC3FAC0203E1}" type="pres">
      <dgm:prSet presAssocID="{9F06FC3E-4C4A-466C-B33B-A8FF11813615}" presName="root" presStyleCnt="0">
        <dgm:presLayoutVars>
          <dgm:dir/>
          <dgm:resizeHandles val="exact"/>
        </dgm:presLayoutVars>
      </dgm:prSet>
      <dgm:spPr/>
    </dgm:pt>
    <dgm:pt modelId="{E5D3FC89-DC2E-44EE-B82A-DEB3D028CB59}" type="pres">
      <dgm:prSet presAssocID="{9A13F2DA-3B7B-47D5-8CC0-BD2813696D6C}" presName="compNode" presStyleCnt="0"/>
      <dgm:spPr/>
    </dgm:pt>
    <dgm:pt modelId="{00B31EA1-5421-469E-9E08-137EA0213AFC}" type="pres">
      <dgm:prSet presAssocID="{9A13F2DA-3B7B-47D5-8CC0-BD2813696D6C}" presName="bgRect" presStyleLbl="bgShp" presStyleIdx="0" presStyleCnt="2"/>
      <dgm:spPr/>
    </dgm:pt>
    <dgm:pt modelId="{3065D68C-18FB-4047-8A02-B76D5B8ED05E}" type="pres">
      <dgm:prSet presAssocID="{9A13F2DA-3B7B-47D5-8CC0-BD2813696D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69FF44C-3BAE-4909-BF77-1EEE528FCF7F}" type="pres">
      <dgm:prSet presAssocID="{9A13F2DA-3B7B-47D5-8CC0-BD2813696D6C}" presName="spaceRect" presStyleCnt="0"/>
      <dgm:spPr/>
    </dgm:pt>
    <dgm:pt modelId="{504E830A-4F61-4DEF-B35E-3D9DC169B097}" type="pres">
      <dgm:prSet presAssocID="{9A13F2DA-3B7B-47D5-8CC0-BD2813696D6C}" presName="parTx" presStyleLbl="revTx" presStyleIdx="0" presStyleCnt="2">
        <dgm:presLayoutVars>
          <dgm:chMax val="0"/>
          <dgm:chPref val="0"/>
        </dgm:presLayoutVars>
      </dgm:prSet>
      <dgm:spPr/>
    </dgm:pt>
    <dgm:pt modelId="{1A52407B-539E-4A4F-BC6D-7055E265336D}" type="pres">
      <dgm:prSet presAssocID="{422E2003-EF21-4CEB-8728-E0644A89931A}" presName="sibTrans" presStyleCnt="0"/>
      <dgm:spPr/>
    </dgm:pt>
    <dgm:pt modelId="{CE7138F0-998A-407E-95DD-0F90990092E5}" type="pres">
      <dgm:prSet presAssocID="{8F7C87A3-EB5A-47D7-AD49-42A016157F27}" presName="compNode" presStyleCnt="0"/>
      <dgm:spPr/>
    </dgm:pt>
    <dgm:pt modelId="{AED419AD-5E17-406C-BFEB-EB9DE0C5FCA1}" type="pres">
      <dgm:prSet presAssocID="{8F7C87A3-EB5A-47D7-AD49-42A016157F27}" presName="bgRect" presStyleLbl="bgShp" presStyleIdx="1" presStyleCnt="2"/>
      <dgm:spPr/>
    </dgm:pt>
    <dgm:pt modelId="{66AF310C-0342-4BFF-B9FF-EDE8C21F5A9E}" type="pres">
      <dgm:prSet presAssocID="{8F7C87A3-EB5A-47D7-AD49-42A016157F2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2119DE3-2794-49D1-A05E-EE9C1AF2BAD1}" type="pres">
      <dgm:prSet presAssocID="{8F7C87A3-EB5A-47D7-AD49-42A016157F27}" presName="spaceRect" presStyleCnt="0"/>
      <dgm:spPr/>
    </dgm:pt>
    <dgm:pt modelId="{C2A2F91C-1A79-4453-8279-A79C4077778C}" type="pres">
      <dgm:prSet presAssocID="{8F7C87A3-EB5A-47D7-AD49-42A016157F2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5DEB43B-EE36-4E64-9712-7BAAA256A610}" type="presOf" srcId="{9A13F2DA-3B7B-47D5-8CC0-BD2813696D6C}" destId="{504E830A-4F61-4DEF-B35E-3D9DC169B097}" srcOrd="0" destOrd="0" presId="urn:microsoft.com/office/officeart/2018/2/layout/IconVerticalSolidList"/>
    <dgm:cxn modelId="{14E1E979-B0CF-47FE-94FA-3D85D2B86C51}" srcId="{9F06FC3E-4C4A-466C-B33B-A8FF11813615}" destId="{8F7C87A3-EB5A-47D7-AD49-42A016157F27}" srcOrd="1" destOrd="0" parTransId="{C53B8CCD-1507-4FCA-950B-6F5C9C5A698A}" sibTransId="{72B58504-2F1B-4F4E-B299-2F9B717CA28C}"/>
    <dgm:cxn modelId="{DEE319A5-4083-4C19-A37C-E9E785AE6531}" type="presOf" srcId="{8F7C87A3-EB5A-47D7-AD49-42A016157F27}" destId="{C2A2F91C-1A79-4453-8279-A79C4077778C}" srcOrd="0" destOrd="0" presId="urn:microsoft.com/office/officeart/2018/2/layout/IconVerticalSolidList"/>
    <dgm:cxn modelId="{28D453BF-D8B9-4127-A49B-4C4486D2A592}" srcId="{9F06FC3E-4C4A-466C-B33B-A8FF11813615}" destId="{9A13F2DA-3B7B-47D5-8CC0-BD2813696D6C}" srcOrd="0" destOrd="0" parTransId="{D08FF4C8-667F-4E9E-AEF2-CE2EC980D82A}" sibTransId="{422E2003-EF21-4CEB-8728-E0644A89931A}"/>
    <dgm:cxn modelId="{4C0AA5EA-BB4F-4A15-9A80-20D4B59A0759}" type="presOf" srcId="{9F06FC3E-4C4A-466C-B33B-A8FF11813615}" destId="{E1DC1066-AF4E-4607-80B3-EC3FAC0203E1}" srcOrd="0" destOrd="0" presId="urn:microsoft.com/office/officeart/2018/2/layout/IconVerticalSolidList"/>
    <dgm:cxn modelId="{443A0115-15E9-4CCD-A6A7-1E5C2B8107E8}" type="presParOf" srcId="{E1DC1066-AF4E-4607-80B3-EC3FAC0203E1}" destId="{E5D3FC89-DC2E-44EE-B82A-DEB3D028CB59}" srcOrd="0" destOrd="0" presId="urn:microsoft.com/office/officeart/2018/2/layout/IconVerticalSolidList"/>
    <dgm:cxn modelId="{3BF8BD96-61DE-4ED4-A79C-DE710E984E92}" type="presParOf" srcId="{E5D3FC89-DC2E-44EE-B82A-DEB3D028CB59}" destId="{00B31EA1-5421-469E-9E08-137EA0213AFC}" srcOrd="0" destOrd="0" presId="urn:microsoft.com/office/officeart/2018/2/layout/IconVerticalSolidList"/>
    <dgm:cxn modelId="{5E3EA223-06B9-4A43-AAE5-3DFE90538194}" type="presParOf" srcId="{E5D3FC89-DC2E-44EE-B82A-DEB3D028CB59}" destId="{3065D68C-18FB-4047-8A02-B76D5B8ED05E}" srcOrd="1" destOrd="0" presId="urn:microsoft.com/office/officeart/2018/2/layout/IconVerticalSolidList"/>
    <dgm:cxn modelId="{60DAF848-E6BC-40C0-9B68-25E9FEED5E5E}" type="presParOf" srcId="{E5D3FC89-DC2E-44EE-B82A-DEB3D028CB59}" destId="{B69FF44C-3BAE-4909-BF77-1EEE528FCF7F}" srcOrd="2" destOrd="0" presId="urn:microsoft.com/office/officeart/2018/2/layout/IconVerticalSolidList"/>
    <dgm:cxn modelId="{55D16A59-C7EE-4715-95D4-78A7A0F498A2}" type="presParOf" srcId="{E5D3FC89-DC2E-44EE-B82A-DEB3D028CB59}" destId="{504E830A-4F61-4DEF-B35E-3D9DC169B097}" srcOrd="3" destOrd="0" presId="urn:microsoft.com/office/officeart/2018/2/layout/IconVerticalSolidList"/>
    <dgm:cxn modelId="{09781893-F75A-4A85-9589-3FC4CCD520FE}" type="presParOf" srcId="{E1DC1066-AF4E-4607-80B3-EC3FAC0203E1}" destId="{1A52407B-539E-4A4F-BC6D-7055E265336D}" srcOrd="1" destOrd="0" presId="urn:microsoft.com/office/officeart/2018/2/layout/IconVerticalSolidList"/>
    <dgm:cxn modelId="{B087C80A-C8EA-4127-98A3-D83C66FD5FDE}" type="presParOf" srcId="{E1DC1066-AF4E-4607-80B3-EC3FAC0203E1}" destId="{CE7138F0-998A-407E-95DD-0F90990092E5}" srcOrd="2" destOrd="0" presId="urn:microsoft.com/office/officeart/2018/2/layout/IconVerticalSolidList"/>
    <dgm:cxn modelId="{C10B5A04-00C2-4FE6-A9B4-A1F512FB38B1}" type="presParOf" srcId="{CE7138F0-998A-407E-95DD-0F90990092E5}" destId="{AED419AD-5E17-406C-BFEB-EB9DE0C5FCA1}" srcOrd="0" destOrd="0" presId="urn:microsoft.com/office/officeart/2018/2/layout/IconVerticalSolidList"/>
    <dgm:cxn modelId="{67D597C0-244D-4F6E-8FBE-CF861A70ECF0}" type="presParOf" srcId="{CE7138F0-998A-407E-95DD-0F90990092E5}" destId="{66AF310C-0342-4BFF-B9FF-EDE8C21F5A9E}" srcOrd="1" destOrd="0" presId="urn:microsoft.com/office/officeart/2018/2/layout/IconVerticalSolidList"/>
    <dgm:cxn modelId="{EFD4B830-69B5-40E8-BAA7-9E54CA9BF686}" type="presParOf" srcId="{CE7138F0-998A-407E-95DD-0F90990092E5}" destId="{F2119DE3-2794-49D1-A05E-EE9C1AF2BAD1}" srcOrd="2" destOrd="0" presId="urn:microsoft.com/office/officeart/2018/2/layout/IconVerticalSolidList"/>
    <dgm:cxn modelId="{56C63A59-CADA-4D07-B640-F4350F88ED55}" type="presParOf" srcId="{CE7138F0-998A-407E-95DD-0F90990092E5}" destId="{C2A2F91C-1A79-4453-8279-A79C407777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B358DC4B-CBF0-4EDA-BA84-CDFF7C0DE236}" type="doc">
      <dgm:prSet loTypeId="urn:microsoft.com/office/officeart/2005/8/layout/process4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19B9F832-7FB0-480C-9F75-5029AC8583B2}">
      <dgm:prSet/>
      <dgm:spPr/>
      <dgm:t>
        <a:bodyPr/>
        <a:lstStyle/>
        <a:p>
          <a:r>
            <a:rPr lang="en-GB"/>
            <a:t>Preferred Stock</a:t>
          </a:r>
          <a:endParaRPr lang="en-US"/>
        </a:p>
      </dgm:t>
    </dgm:pt>
    <dgm:pt modelId="{01A29F47-0C1F-4499-818C-B5834101A950}" type="parTrans" cxnId="{53D5137F-A1DB-463F-9ABE-7C5A0F806966}">
      <dgm:prSet/>
      <dgm:spPr/>
      <dgm:t>
        <a:bodyPr/>
        <a:lstStyle/>
        <a:p>
          <a:endParaRPr lang="en-GB"/>
        </a:p>
      </dgm:t>
    </dgm:pt>
    <dgm:pt modelId="{8E98FB15-CDD8-42E8-B3BF-5522BED63C2A}" type="sibTrans" cxnId="{53D5137F-A1DB-463F-9ABE-7C5A0F806966}">
      <dgm:prSet/>
      <dgm:spPr/>
      <dgm:t>
        <a:bodyPr/>
        <a:lstStyle/>
        <a:p>
          <a:endParaRPr lang="en-GB"/>
        </a:p>
      </dgm:t>
    </dgm:pt>
    <dgm:pt modelId="{09489387-96E1-4738-8E59-5A91C5AB6AD5}">
      <dgm:prSet/>
      <dgm:spPr/>
      <dgm:t>
        <a:bodyPr/>
        <a:lstStyle/>
        <a:p>
          <a:r>
            <a:rPr lang="en-GB" dirty="0"/>
            <a:t>A hybrid financing instrument that combines the features of debt stocks and equity stocks. </a:t>
          </a:r>
          <a:endParaRPr lang="en-US" dirty="0"/>
        </a:p>
      </dgm:t>
    </dgm:pt>
    <dgm:pt modelId="{94B964BA-F8E4-4CE2-A9B5-CF66266836B1}" type="parTrans" cxnId="{D6F7A51E-6213-49D9-AFE9-9B82F9073780}">
      <dgm:prSet/>
      <dgm:spPr/>
      <dgm:t>
        <a:bodyPr/>
        <a:lstStyle/>
        <a:p>
          <a:endParaRPr lang="en-GB"/>
        </a:p>
      </dgm:t>
    </dgm:pt>
    <dgm:pt modelId="{DB57A31C-5A16-4029-A4B4-EE28DEA69B81}" type="sibTrans" cxnId="{D6F7A51E-6213-49D9-AFE9-9B82F9073780}">
      <dgm:prSet/>
      <dgm:spPr/>
      <dgm:t>
        <a:bodyPr/>
        <a:lstStyle/>
        <a:p>
          <a:endParaRPr lang="en-GB"/>
        </a:p>
      </dgm:t>
    </dgm:pt>
    <dgm:pt modelId="{E76A5CFD-7F43-4611-9EE9-529ED4A954B3}">
      <dgm:prSet/>
      <dgm:spPr/>
      <dgm:t>
        <a:bodyPr/>
        <a:lstStyle/>
        <a:p>
          <a:r>
            <a:rPr lang="en-GB"/>
            <a:t>Types</a:t>
          </a:r>
          <a:endParaRPr lang="en-US"/>
        </a:p>
      </dgm:t>
    </dgm:pt>
    <dgm:pt modelId="{08F79893-A07C-44DE-A858-D0B027A39339}" type="parTrans" cxnId="{03A84D83-4F74-4A7F-B60A-118965A852DA}">
      <dgm:prSet/>
      <dgm:spPr/>
      <dgm:t>
        <a:bodyPr/>
        <a:lstStyle/>
        <a:p>
          <a:endParaRPr lang="en-GB"/>
        </a:p>
      </dgm:t>
    </dgm:pt>
    <dgm:pt modelId="{87FBB4B6-3629-4F35-B18D-3B241FDA155D}" type="sibTrans" cxnId="{03A84D83-4F74-4A7F-B60A-118965A852DA}">
      <dgm:prSet/>
      <dgm:spPr/>
      <dgm:t>
        <a:bodyPr/>
        <a:lstStyle/>
        <a:p>
          <a:endParaRPr lang="en-GB"/>
        </a:p>
      </dgm:t>
    </dgm:pt>
    <dgm:pt modelId="{CD734F61-5BC6-41C7-AA08-78A88EA4875C}">
      <dgm:prSet/>
      <dgm:spPr/>
      <dgm:t>
        <a:bodyPr/>
        <a:lstStyle/>
        <a:p>
          <a:r>
            <a:rPr lang="en-GB"/>
            <a:t>Redeemable preference share</a:t>
          </a:r>
          <a:endParaRPr lang="en-US"/>
        </a:p>
      </dgm:t>
    </dgm:pt>
    <dgm:pt modelId="{9E861DB8-C338-4CA7-B4B4-49A823E61F9B}" type="parTrans" cxnId="{155B0A42-1B69-4D46-B31E-A76E0B7E10FB}">
      <dgm:prSet/>
      <dgm:spPr/>
      <dgm:t>
        <a:bodyPr/>
        <a:lstStyle/>
        <a:p>
          <a:endParaRPr lang="en-GB"/>
        </a:p>
      </dgm:t>
    </dgm:pt>
    <dgm:pt modelId="{AB9FD543-14C9-41B0-91B9-9772EF15EC5F}" type="sibTrans" cxnId="{155B0A42-1B69-4D46-B31E-A76E0B7E10FB}">
      <dgm:prSet/>
      <dgm:spPr/>
      <dgm:t>
        <a:bodyPr/>
        <a:lstStyle/>
        <a:p>
          <a:endParaRPr lang="en-GB"/>
        </a:p>
      </dgm:t>
    </dgm:pt>
    <dgm:pt modelId="{F1A249F7-1C07-4225-A728-B79653CFA389}">
      <dgm:prSet/>
      <dgm:spPr/>
      <dgm:t>
        <a:bodyPr/>
        <a:lstStyle/>
        <a:p>
          <a:r>
            <a:rPr lang="en-GB"/>
            <a:t>Convertible preference share</a:t>
          </a:r>
          <a:endParaRPr lang="en-US"/>
        </a:p>
      </dgm:t>
    </dgm:pt>
    <dgm:pt modelId="{5C2D15E1-5260-44C6-960E-C710DB4416FF}" type="parTrans" cxnId="{B267BE18-C2B5-4C92-ADE7-22D132495E1E}">
      <dgm:prSet/>
      <dgm:spPr/>
      <dgm:t>
        <a:bodyPr/>
        <a:lstStyle/>
        <a:p>
          <a:endParaRPr lang="en-GB"/>
        </a:p>
      </dgm:t>
    </dgm:pt>
    <dgm:pt modelId="{EBEA426E-FEA4-4F44-BB8B-7FFB8A4CCC3B}" type="sibTrans" cxnId="{B267BE18-C2B5-4C92-ADE7-22D132495E1E}">
      <dgm:prSet/>
      <dgm:spPr/>
      <dgm:t>
        <a:bodyPr/>
        <a:lstStyle/>
        <a:p>
          <a:endParaRPr lang="en-GB"/>
        </a:p>
      </dgm:t>
    </dgm:pt>
    <dgm:pt modelId="{3B271111-8CCB-4D63-BDC0-301770F11391}">
      <dgm:prSet/>
      <dgm:spPr/>
      <dgm:t>
        <a:bodyPr/>
        <a:lstStyle/>
        <a:p>
          <a:r>
            <a:rPr lang="en-GB"/>
            <a:t>Cumulative preference share</a:t>
          </a:r>
          <a:endParaRPr lang="en-US"/>
        </a:p>
      </dgm:t>
    </dgm:pt>
    <dgm:pt modelId="{E1FC5568-B051-4A82-B42A-2488D576BA29}" type="parTrans" cxnId="{E9E97AB6-C23F-4F7E-B758-B4642CDA8F2B}">
      <dgm:prSet/>
      <dgm:spPr/>
      <dgm:t>
        <a:bodyPr/>
        <a:lstStyle/>
        <a:p>
          <a:endParaRPr lang="en-GB"/>
        </a:p>
      </dgm:t>
    </dgm:pt>
    <dgm:pt modelId="{2B280D90-9504-42E5-935A-5D6188642796}" type="sibTrans" cxnId="{E9E97AB6-C23F-4F7E-B758-B4642CDA8F2B}">
      <dgm:prSet/>
      <dgm:spPr/>
      <dgm:t>
        <a:bodyPr/>
        <a:lstStyle/>
        <a:p>
          <a:endParaRPr lang="en-GB"/>
        </a:p>
      </dgm:t>
    </dgm:pt>
    <dgm:pt modelId="{FBAA1C07-66EC-4213-9EB7-CDE9C28957BB}">
      <dgm:prSet/>
      <dgm:spPr/>
      <dgm:t>
        <a:bodyPr/>
        <a:lstStyle/>
        <a:p>
          <a:r>
            <a:rPr lang="en-GB"/>
            <a:t>Participating preference share</a:t>
          </a:r>
          <a:endParaRPr lang="en-US"/>
        </a:p>
      </dgm:t>
    </dgm:pt>
    <dgm:pt modelId="{85346FDB-06FB-435E-97EB-116BA1745AAB}" type="parTrans" cxnId="{7ADE3A93-28C1-4433-B127-72AD2FC4BB99}">
      <dgm:prSet/>
      <dgm:spPr/>
      <dgm:t>
        <a:bodyPr/>
        <a:lstStyle/>
        <a:p>
          <a:endParaRPr lang="en-GB"/>
        </a:p>
      </dgm:t>
    </dgm:pt>
    <dgm:pt modelId="{A90FABBD-ECAC-4735-ADAF-F9A717E8DFA2}" type="sibTrans" cxnId="{7ADE3A93-28C1-4433-B127-72AD2FC4BB99}">
      <dgm:prSet/>
      <dgm:spPr/>
      <dgm:t>
        <a:bodyPr/>
        <a:lstStyle/>
        <a:p>
          <a:endParaRPr lang="en-GB"/>
        </a:p>
      </dgm:t>
    </dgm:pt>
    <dgm:pt modelId="{25255665-2B09-4E18-8C47-D7C87262089F}" type="pres">
      <dgm:prSet presAssocID="{B358DC4B-CBF0-4EDA-BA84-CDFF7C0DE236}" presName="Name0" presStyleCnt="0">
        <dgm:presLayoutVars>
          <dgm:dir/>
          <dgm:animLvl val="lvl"/>
          <dgm:resizeHandles val="exact"/>
        </dgm:presLayoutVars>
      </dgm:prSet>
      <dgm:spPr/>
    </dgm:pt>
    <dgm:pt modelId="{FD3B9E4E-DE4D-4121-B53A-3C382C9F199D}" type="pres">
      <dgm:prSet presAssocID="{E76A5CFD-7F43-4611-9EE9-529ED4A954B3}" presName="boxAndChildren" presStyleCnt="0"/>
      <dgm:spPr/>
    </dgm:pt>
    <dgm:pt modelId="{8E258251-BF14-4B14-9379-621866E9921B}" type="pres">
      <dgm:prSet presAssocID="{E76A5CFD-7F43-4611-9EE9-529ED4A954B3}" presName="parentTextBox" presStyleLbl="node1" presStyleIdx="0" presStyleCnt="2"/>
      <dgm:spPr/>
    </dgm:pt>
    <dgm:pt modelId="{6B7B78D2-0EC7-46D8-B12C-63F66CCDCE78}" type="pres">
      <dgm:prSet presAssocID="{E76A5CFD-7F43-4611-9EE9-529ED4A954B3}" presName="entireBox" presStyleLbl="node1" presStyleIdx="0" presStyleCnt="2"/>
      <dgm:spPr/>
    </dgm:pt>
    <dgm:pt modelId="{6D9B8C57-7275-494A-B7F8-B4CA005A2C5D}" type="pres">
      <dgm:prSet presAssocID="{E76A5CFD-7F43-4611-9EE9-529ED4A954B3}" presName="descendantBox" presStyleCnt="0"/>
      <dgm:spPr/>
    </dgm:pt>
    <dgm:pt modelId="{34F56CC0-9FF3-4842-97A7-B08EE973377B}" type="pres">
      <dgm:prSet presAssocID="{CD734F61-5BC6-41C7-AA08-78A88EA4875C}" presName="childTextBox" presStyleLbl="fgAccFollowNode1" presStyleIdx="0" presStyleCnt="5">
        <dgm:presLayoutVars>
          <dgm:bulletEnabled val="1"/>
        </dgm:presLayoutVars>
      </dgm:prSet>
      <dgm:spPr/>
    </dgm:pt>
    <dgm:pt modelId="{5DC482A1-8033-4033-B79E-000392BA0F6A}" type="pres">
      <dgm:prSet presAssocID="{F1A249F7-1C07-4225-A728-B79653CFA389}" presName="childTextBox" presStyleLbl="fgAccFollowNode1" presStyleIdx="1" presStyleCnt="5">
        <dgm:presLayoutVars>
          <dgm:bulletEnabled val="1"/>
        </dgm:presLayoutVars>
      </dgm:prSet>
      <dgm:spPr/>
    </dgm:pt>
    <dgm:pt modelId="{14186E5F-C7C0-4FE5-8607-E56FBCAEABF6}" type="pres">
      <dgm:prSet presAssocID="{3B271111-8CCB-4D63-BDC0-301770F11391}" presName="childTextBox" presStyleLbl="fgAccFollowNode1" presStyleIdx="2" presStyleCnt="5">
        <dgm:presLayoutVars>
          <dgm:bulletEnabled val="1"/>
        </dgm:presLayoutVars>
      </dgm:prSet>
      <dgm:spPr/>
    </dgm:pt>
    <dgm:pt modelId="{3CA6FF2E-6E44-4140-8F84-23306FA93E44}" type="pres">
      <dgm:prSet presAssocID="{FBAA1C07-66EC-4213-9EB7-CDE9C28957BB}" presName="childTextBox" presStyleLbl="fgAccFollowNode1" presStyleIdx="3" presStyleCnt="5">
        <dgm:presLayoutVars>
          <dgm:bulletEnabled val="1"/>
        </dgm:presLayoutVars>
      </dgm:prSet>
      <dgm:spPr/>
    </dgm:pt>
    <dgm:pt modelId="{7E9CA8B5-A782-4E11-98B3-B83D3685011F}" type="pres">
      <dgm:prSet presAssocID="{8E98FB15-CDD8-42E8-B3BF-5522BED63C2A}" presName="sp" presStyleCnt="0"/>
      <dgm:spPr/>
    </dgm:pt>
    <dgm:pt modelId="{C842A23E-3201-437B-AF64-A1A6ED000E2D}" type="pres">
      <dgm:prSet presAssocID="{19B9F832-7FB0-480C-9F75-5029AC8583B2}" presName="arrowAndChildren" presStyleCnt="0"/>
      <dgm:spPr/>
    </dgm:pt>
    <dgm:pt modelId="{0B0C0989-894A-4790-81A0-1C0A0F73FA2D}" type="pres">
      <dgm:prSet presAssocID="{19B9F832-7FB0-480C-9F75-5029AC8583B2}" presName="parentTextArrow" presStyleLbl="node1" presStyleIdx="0" presStyleCnt="2"/>
      <dgm:spPr/>
    </dgm:pt>
    <dgm:pt modelId="{677797F4-9B48-4647-AD74-A646729887E6}" type="pres">
      <dgm:prSet presAssocID="{19B9F832-7FB0-480C-9F75-5029AC8583B2}" presName="arrow" presStyleLbl="node1" presStyleIdx="1" presStyleCnt="2"/>
      <dgm:spPr/>
    </dgm:pt>
    <dgm:pt modelId="{8420BA28-D7C0-462C-8A5D-6F86CCC49268}" type="pres">
      <dgm:prSet presAssocID="{19B9F832-7FB0-480C-9F75-5029AC8583B2}" presName="descendantArrow" presStyleCnt="0"/>
      <dgm:spPr/>
    </dgm:pt>
    <dgm:pt modelId="{E8256886-2697-413D-99F5-1EDB997ADB01}" type="pres">
      <dgm:prSet presAssocID="{09489387-96E1-4738-8E59-5A91C5AB6AD5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B267BE18-C2B5-4C92-ADE7-22D132495E1E}" srcId="{E76A5CFD-7F43-4611-9EE9-529ED4A954B3}" destId="{F1A249F7-1C07-4225-A728-B79653CFA389}" srcOrd="1" destOrd="0" parTransId="{5C2D15E1-5260-44C6-960E-C710DB4416FF}" sibTransId="{EBEA426E-FEA4-4F44-BB8B-7FFB8A4CCC3B}"/>
    <dgm:cxn modelId="{59E30019-175A-41CA-9A8C-070006007A2E}" type="presOf" srcId="{09489387-96E1-4738-8E59-5A91C5AB6AD5}" destId="{E8256886-2697-413D-99F5-1EDB997ADB01}" srcOrd="0" destOrd="0" presId="urn:microsoft.com/office/officeart/2005/8/layout/process4"/>
    <dgm:cxn modelId="{D6F7A51E-6213-49D9-AFE9-9B82F9073780}" srcId="{19B9F832-7FB0-480C-9F75-5029AC8583B2}" destId="{09489387-96E1-4738-8E59-5A91C5AB6AD5}" srcOrd="0" destOrd="0" parTransId="{94B964BA-F8E4-4CE2-A9B5-CF66266836B1}" sibTransId="{DB57A31C-5A16-4029-A4B4-EE28DEA69B81}"/>
    <dgm:cxn modelId="{EF3F5F38-E0B1-4A5E-B549-B15F6A202E24}" type="presOf" srcId="{CD734F61-5BC6-41C7-AA08-78A88EA4875C}" destId="{34F56CC0-9FF3-4842-97A7-B08EE973377B}" srcOrd="0" destOrd="0" presId="urn:microsoft.com/office/officeart/2005/8/layout/process4"/>
    <dgm:cxn modelId="{BC0F583B-76CF-497A-949E-2548F9553319}" type="presOf" srcId="{FBAA1C07-66EC-4213-9EB7-CDE9C28957BB}" destId="{3CA6FF2E-6E44-4140-8F84-23306FA93E44}" srcOrd="0" destOrd="0" presId="urn:microsoft.com/office/officeart/2005/8/layout/process4"/>
    <dgm:cxn modelId="{155B0A42-1B69-4D46-B31E-A76E0B7E10FB}" srcId="{E76A5CFD-7F43-4611-9EE9-529ED4A954B3}" destId="{CD734F61-5BC6-41C7-AA08-78A88EA4875C}" srcOrd="0" destOrd="0" parTransId="{9E861DB8-C338-4CA7-B4B4-49A823E61F9B}" sibTransId="{AB9FD543-14C9-41B0-91B9-9772EF15EC5F}"/>
    <dgm:cxn modelId="{CEFB404A-F738-4506-87C0-AC7C015B01A5}" type="presOf" srcId="{19B9F832-7FB0-480C-9F75-5029AC8583B2}" destId="{677797F4-9B48-4647-AD74-A646729887E6}" srcOrd="1" destOrd="0" presId="urn:microsoft.com/office/officeart/2005/8/layout/process4"/>
    <dgm:cxn modelId="{350CEE5B-51EE-4BB7-A68C-8964583E84C5}" type="presOf" srcId="{19B9F832-7FB0-480C-9F75-5029AC8583B2}" destId="{0B0C0989-894A-4790-81A0-1C0A0F73FA2D}" srcOrd="0" destOrd="0" presId="urn:microsoft.com/office/officeart/2005/8/layout/process4"/>
    <dgm:cxn modelId="{53D5137F-A1DB-463F-9ABE-7C5A0F806966}" srcId="{B358DC4B-CBF0-4EDA-BA84-CDFF7C0DE236}" destId="{19B9F832-7FB0-480C-9F75-5029AC8583B2}" srcOrd="0" destOrd="0" parTransId="{01A29F47-0C1F-4499-818C-B5834101A950}" sibTransId="{8E98FB15-CDD8-42E8-B3BF-5522BED63C2A}"/>
    <dgm:cxn modelId="{03A84D83-4F74-4A7F-B60A-118965A852DA}" srcId="{B358DC4B-CBF0-4EDA-BA84-CDFF7C0DE236}" destId="{E76A5CFD-7F43-4611-9EE9-529ED4A954B3}" srcOrd="1" destOrd="0" parTransId="{08F79893-A07C-44DE-A858-D0B027A39339}" sibTransId="{87FBB4B6-3629-4F35-B18D-3B241FDA155D}"/>
    <dgm:cxn modelId="{7ADE3A93-28C1-4433-B127-72AD2FC4BB99}" srcId="{E76A5CFD-7F43-4611-9EE9-529ED4A954B3}" destId="{FBAA1C07-66EC-4213-9EB7-CDE9C28957BB}" srcOrd="3" destOrd="0" parTransId="{85346FDB-06FB-435E-97EB-116BA1745AAB}" sibTransId="{A90FABBD-ECAC-4735-ADAF-F9A717E8DFA2}"/>
    <dgm:cxn modelId="{55952BA3-ED13-4AC5-9CBF-992630656AEE}" type="presOf" srcId="{B358DC4B-CBF0-4EDA-BA84-CDFF7C0DE236}" destId="{25255665-2B09-4E18-8C47-D7C87262089F}" srcOrd="0" destOrd="0" presId="urn:microsoft.com/office/officeart/2005/8/layout/process4"/>
    <dgm:cxn modelId="{E9E97AB6-C23F-4F7E-B758-B4642CDA8F2B}" srcId="{E76A5CFD-7F43-4611-9EE9-529ED4A954B3}" destId="{3B271111-8CCB-4D63-BDC0-301770F11391}" srcOrd="2" destOrd="0" parTransId="{E1FC5568-B051-4A82-B42A-2488D576BA29}" sibTransId="{2B280D90-9504-42E5-935A-5D6188642796}"/>
    <dgm:cxn modelId="{0FCD51CA-CF08-4B7E-9403-0F0D986752A1}" type="presOf" srcId="{F1A249F7-1C07-4225-A728-B79653CFA389}" destId="{5DC482A1-8033-4033-B79E-000392BA0F6A}" srcOrd="0" destOrd="0" presId="urn:microsoft.com/office/officeart/2005/8/layout/process4"/>
    <dgm:cxn modelId="{569AACF6-3D14-4383-95E4-F6B1C8FF8DB3}" type="presOf" srcId="{E76A5CFD-7F43-4611-9EE9-529ED4A954B3}" destId="{8E258251-BF14-4B14-9379-621866E9921B}" srcOrd="0" destOrd="0" presId="urn:microsoft.com/office/officeart/2005/8/layout/process4"/>
    <dgm:cxn modelId="{D52143FB-847E-4AA8-87A6-802D24E95238}" type="presOf" srcId="{3B271111-8CCB-4D63-BDC0-301770F11391}" destId="{14186E5F-C7C0-4FE5-8607-E56FBCAEABF6}" srcOrd="0" destOrd="0" presId="urn:microsoft.com/office/officeart/2005/8/layout/process4"/>
    <dgm:cxn modelId="{383CDEFF-485F-4482-BB51-82C84D4D7CB0}" type="presOf" srcId="{E76A5CFD-7F43-4611-9EE9-529ED4A954B3}" destId="{6B7B78D2-0EC7-46D8-B12C-63F66CCDCE78}" srcOrd="1" destOrd="0" presId="urn:microsoft.com/office/officeart/2005/8/layout/process4"/>
    <dgm:cxn modelId="{CD6379D2-73E3-4479-ABC5-5FDC110A5D27}" type="presParOf" srcId="{25255665-2B09-4E18-8C47-D7C87262089F}" destId="{FD3B9E4E-DE4D-4121-B53A-3C382C9F199D}" srcOrd="0" destOrd="0" presId="urn:microsoft.com/office/officeart/2005/8/layout/process4"/>
    <dgm:cxn modelId="{AF53FC3B-9738-4340-A35E-BBF57FDB57F5}" type="presParOf" srcId="{FD3B9E4E-DE4D-4121-B53A-3C382C9F199D}" destId="{8E258251-BF14-4B14-9379-621866E9921B}" srcOrd="0" destOrd="0" presId="urn:microsoft.com/office/officeart/2005/8/layout/process4"/>
    <dgm:cxn modelId="{12E9706F-E8E8-4084-9085-8755D14F7872}" type="presParOf" srcId="{FD3B9E4E-DE4D-4121-B53A-3C382C9F199D}" destId="{6B7B78D2-0EC7-46D8-B12C-63F66CCDCE78}" srcOrd="1" destOrd="0" presId="urn:microsoft.com/office/officeart/2005/8/layout/process4"/>
    <dgm:cxn modelId="{523CA17E-9517-40F5-A35E-26737776A3FC}" type="presParOf" srcId="{FD3B9E4E-DE4D-4121-B53A-3C382C9F199D}" destId="{6D9B8C57-7275-494A-B7F8-B4CA005A2C5D}" srcOrd="2" destOrd="0" presId="urn:microsoft.com/office/officeart/2005/8/layout/process4"/>
    <dgm:cxn modelId="{9564851C-64CA-4E0B-AB72-E66A9F390777}" type="presParOf" srcId="{6D9B8C57-7275-494A-B7F8-B4CA005A2C5D}" destId="{34F56CC0-9FF3-4842-97A7-B08EE973377B}" srcOrd="0" destOrd="0" presId="urn:microsoft.com/office/officeart/2005/8/layout/process4"/>
    <dgm:cxn modelId="{0D0AB101-B3CE-4785-8265-F062141A313A}" type="presParOf" srcId="{6D9B8C57-7275-494A-B7F8-B4CA005A2C5D}" destId="{5DC482A1-8033-4033-B79E-000392BA0F6A}" srcOrd="1" destOrd="0" presId="urn:microsoft.com/office/officeart/2005/8/layout/process4"/>
    <dgm:cxn modelId="{ED82C4D9-70B6-4513-852C-C6BC1BC2031A}" type="presParOf" srcId="{6D9B8C57-7275-494A-B7F8-B4CA005A2C5D}" destId="{14186E5F-C7C0-4FE5-8607-E56FBCAEABF6}" srcOrd="2" destOrd="0" presId="urn:microsoft.com/office/officeart/2005/8/layout/process4"/>
    <dgm:cxn modelId="{DA3C6406-F8E2-4A7E-9DF9-FCAA190A781B}" type="presParOf" srcId="{6D9B8C57-7275-494A-B7F8-B4CA005A2C5D}" destId="{3CA6FF2E-6E44-4140-8F84-23306FA93E44}" srcOrd="3" destOrd="0" presId="urn:microsoft.com/office/officeart/2005/8/layout/process4"/>
    <dgm:cxn modelId="{ED3B53B0-17BE-4D76-B6B0-EFB51CB1D5FD}" type="presParOf" srcId="{25255665-2B09-4E18-8C47-D7C87262089F}" destId="{7E9CA8B5-A782-4E11-98B3-B83D3685011F}" srcOrd="1" destOrd="0" presId="urn:microsoft.com/office/officeart/2005/8/layout/process4"/>
    <dgm:cxn modelId="{18947F4B-5D5D-4F2D-B29D-635D77D56733}" type="presParOf" srcId="{25255665-2B09-4E18-8C47-D7C87262089F}" destId="{C842A23E-3201-437B-AF64-A1A6ED000E2D}" srcOrd="2" destOrd="0" presId="urn:microsoft.com/office/officeart/2005/8/layout/process4"/>
    <dgm:cxn modelId="{42662BA5-9546-4662-9860-930059B00B08}" type="presParOf" srcId="{C842A23E-3201-437B-AF64-A1A6ED000E2D}" destId="{0B0C0989-894A-4790-81A0-1C0A0F73FA2D}" srcOrd="0" destOrd="0" presId="urn:microsoft.com/office/officeart/2005/8/layout/process4"/>
    <dgm:cxn modelId="{D8C135C1-BAEC-4944-9081-B0DEB793842D}" type="presParOf" srcId="{C842A23E-3201-437B-AF64-A1A6ED000E2D}" destId="{677797F4-9B48-4647-AD74-A646729887E6}" srcOrd="1" destOrd="0" presId="urn:microsoft.com/office/officeart/2005/8/layout/process4"/>
    <dgm:cxn modelId="{24CDB415-E24D-4F27-97F8-EE2758B857C5}" type="presParOf" srcId="{C842A23E-3201-437B-AF64-A1A6ED000E2D}" destId="{8420BA28-D7C0-462C-8A5D-6F86CCC49268}" srcOrd="2" destOrd="0" presId="urn:microsoft.com/office/officeart/2005/8/layout/process4"/>
    <dgm:cxn modelId="{A1F62FF3-48A8-463E-9A8C-AF52D70AD90B}" type="presParOf" srcId="{8420BA28-D7C0-462C-8A5D-6F86CCC49268}" destId="{E8256886-2697-413D-99F5-1EDB997ADB0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Alternative financing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7B16B44-BF74-4DBD-A3AD-62B504F51F0A}" type="doc">
      <dgm:prSet loTypeId="urn:microsoft.com/office/officeart/2005/8/layout/default" loCatId="list" qsTypeId="urn:microsoft.com/office/officeart/2005/8/quickstyle/simple2" qsCatId="simple" csTypeId="urn:microsoft.com/office/officeart/2005/8/colors/accent2_1" csCatId="accent2"/>
      <dgm:spPr/>
      <dgm:t>
        <a:bodyPr/>
        <a:lstStyle/>
        <a:p>
          <a:endParaRPr lang="en-GB"/>
        </a:p>
      </dgm:t>
    </dgm:pt>
    <dgm:pt modelId="{219A6628-59DB-4102-913C-2D9262FEC44B}">
      <dgm:prSet/>
      <dgm:spPr/>
      <dgm:t>
        <a:bodyPr/>
        <a:lstStyle/>
        <a:p>
          <a:r>
            <a:rPr lang="en-US"/>
            <a:t>Venture Capital</a:t>
          </a:r>
        </a:p>
      </dgm:t>
    </dgm:pt>
    <dgm:pt modelId="{5BEA2813-A777-4E89-950F-68B93EA71F0D}" type="parTrans" cxnId="{72C6E3BE-F033-4981-8990-A02B43FB0B90}">
      <dgm:prSet/>
      <dgm:spPr/>
      <dgm:t>
        <a:bodyPr/>
        <a:lstStyle/>
        <a:p>
          <a:endParaRPr lang="en-GB"/>
        </a:p>
      </dgm:t>
    </dgm:pt>
    <dgm:pt modelId="{86680E99-8640-47B3-803D-019B34ADCEC4}" type="sibTrans" cxnId="{72C6E3BE-F033-4981-8990-A02B43FB0B90}">
      <dgm:prSet/>
      <dgm:spPr/>
      <dgm:t>
        <a:bodyPr/>
        <a:lstStyle/>
        <a:p>
          <a:endParaRPr lang="en-GB"/>
        </a:p>
      </dgm:t>
    </dgm:pt>
    <dgm:pt modelId="{7A3C8FB1-CF4C-4927-BE71-BCFC87E94DB4}">
      <dgm:prSet/>
      <dgm:spPr/>
      <dgm:t>
        <a:bodyPr/>
        <a:lstStyle/>
        <a:p>
          <a:r>
            <a:rPr lang="en-US" dirty="0"/>
            <a:t>Venture capital is capital provided for equity stake in the portfolio company.</a:t>
          </a:r>
        </a:p>
      </dgm:t>
    </dgm:pt>
    <dgm:pt modelId="{64166743-2D9C-4971-B6A5-FDB717F87414}" type="parTrans" cxnId="{2B2AF28A-2778-4FAC-8D1F-620B7CA001DA}">
      <dgm:prSet/>
      <dgm:spPr/>
      <dgm:t>
        <a:bodyPr/>
        <a:lstStyle/>
        <a:p>
          <a:endParaRPr lang="en-GB"/>
        </a:p>
      </dgm:t>
    </dgm:pt>
    <dgm:pt modelId="{F67C5632-E194-4002-AA55-6C7104CC7EAF}" type="sibTrans" cxnId="{2B2AF28A-2778-4FAC-8D1F-620B7CA001DA}">
      <dgm:prSet/>
      <dgm:spPr/>
      <dgm:t>
        <a:bodyPr/>
        <a:lstStyle/>
        <a:p>
          <a:endParaRPr lang="en-GB"/>
        </a:p>
      </dgm:t>
    </dgm:pt>
    <dgm:pt modelId="{7D3F0699-8BDB-4343-A121-0FF241C7652A}">
      <dgm:prSet/>
      <dgm:spPr/>
      <dgm:t>
        <a:bodyPr/>
        <a:lstStyle/>
        <a:p>
          <a:r>
            <a:rPr lang="en-US"/>
            <a:t>Venture capital typically invest in private company and take minority stake.</a:t>
          </a:r>
        </a:p>
      </dgm:t>
    </dgm:pt>
    <dgm:pt modelId="{C39420FD-B186-43EA-9DD9-E6C28C756248}" type="parTrans" cxnId="{DA12AE0A-AB7E-4B32-99EE-EB9CD0907C7E}">
      <dgm:prSet/>
      <dgm:spPr/>
      <dgm:t>
        <a:bodyPr/>
        <a:lstStyle/>
        <a:p>
          <a:endParaRPr lang="en-GB"/>
        </a:p>
      </dgm:t>
    </dgm:pt>
    <dgm:pt modelId="{76DBE4B6-4A73-47E1-B5A6-5D250BD86129}" type="sibTrans" cxnId="{DA12AE0A-AB7E-4B32-99EE-EB9CD0907C7E}">
      <dgm:prSet/>
      <dgm:spPr/>
      <dgm:t>
        <a:bodyPr/>
        <a:lstStyle/>
        <a:p>
          <a:endParaRPr lang="en-GB"/>
        </a:p>
      </dgm:t>
    </dgm:pt>
    <dgm:pt modelId="{16B2BE40-8332-43E1-A946-72DA06245F8B}">
      <dgm:prSet/>
      <dgm:spPr/>
      <dgm:t>
        <a:bodyPr/>
        <a:lstStyle/>
        <a:p>
          <a:r>
            <a:rPr lang="en-US"/>
            <a:t>It is a high-risk financing with high required rate of return from exit proceeds.</a:t>
          </a:r>
        </a:p>
      </dgm:t>
    </dgm:pt>
    <dgm:pt modelId="{B58B1C63-78A2-4053-8F27-EECB6FBEDA53}" type="parTrans" cxnId="{B7AD913D-7595-474D-A87E-4EF479AF9A9B}">
      <dgm:prSet/>
      <dgm:spPr/>
      <dgm:t>
        <a:bodyPr/>
        <a:lstStyle/>
        <a:p>
          <a:endParaRPr lang="en-GB"/>
        </a:p>
      </dgm:t>
    </dgm:pt>
    <dgm:pt modelId="{B3233B21-5C17-4C3D-B478-CD6E1BF0BC0A}" type="sibTrans" cxnId="{B7AD913D-7595-474D-A87E-4EF479AF9A9B}">
      <dgm:prSet/>
      <dgm:spPr/>
      <dgm:t>
        <a:bodyPr/>
        <a:lstStyle/>
        <a:p>
          <a:endParaRPr lang="en-GB"/>
        </a:p>
      </dgm:t>
    </dgm:pt>
    <dgm:pt modelId="{1D35C8F6-F3F9-4670-B104-00F5E044FE97}">
      <dgm:prSet/>
      <dgm:spPr/>
      <dgm:t>
        <a:bodyPr/>
        <a:lstStyle/>
        <a:p>
          <a:r>
            <a:rPr lang="en-US"/>
            <a:t>Angel Investors</a:t>
          </a:r>
        </a:p>
      </dgm:t>
    </dgm:pt>
    <dgm:pt modelId="{69C41200-DA23-4D88-A6B0-EC0846A12944}" type="parTrans" cxnId="{2B44F200-39DC-46C4-9777-DDBADF6F9F85}">
      <dgm:prSet/>
      <dgm:spPr/>
      <dgm:t>
        <a:bodyPr/>
        <a:lstStyle/>
        <a:p>
          <a:endParaRPr lang="en-GB"/>
        </a:p>
      </dgm:t>
    </dgm:pt>
    <dgm:pt modelId="{87FC9EB0-61A4-4C31-A94D-7F9B7E14A3E0}" type="sibTrans" cxnId="{2B44F200-39DC-46C4-9777-DDBADF6F9F85}">
      <dgm:prSet/>
      <dgm:spPr/>
      <dgm:t>
        <a:bodyPr/>
        <a:lstStyle/>
        <a:p>
          <a:endParaRPr lang="en-GB"/>
        </a:p>
      </dgm:t>
    </dgm:pt>
    <dgm:pt modelId="{DBD1A8B3-E6D2-41E9-8679-C9B0022D9191}">
      <dgm:prSet/>
      <dgm:spPr/>
      <dgm:t>
        <a:bodyPr/>
        <a:lstStyle/>
        <a:p>
          <a:r>
            <a:rPr lang="en-US"/>
            <a:t>Angel investors are wealthy individuals who invest in start-up and growth businesses in exchange for an equity stake.</a:t>
          </a:r>
        </a:p>
      </dgm:t>
    </dgm:pt>
    <dgm:pt modelId="{0E510C93-2292-49D3-9D94-D804DA643026}" type="parTrans" cxnId="{2B1F0CB5-C686-4AE3-85A6-B8FFB718F25A}">
      <dgm:prSet/>
      <dgm:spPr/>
      <dgm:t>
        <a:bodyPr/>
        <a:lstStyle/>
        <a:p>
          <a:endParaRPr lang="en-GB"/>
        </a:p>
      </dgm:t>
    </dgm:pt>
    <dgm:pt modelId="{7813480D-0E62-4EDD-B56C-BC657CEAE35F}" type="sibTrans" cxnId="{2B1F0CB5-C686-4AE3-85A6-B8FFB718F25A}">
      <dgm:prSet/>
      <dgm:spPr/>
      <dgm:t>
        <a:bodyPr/>
        <a:lstStyle/>
        <a:p>
          <a:endParaRPr lang="en-GB"/>
        </a:p>
      </dgm:t>
    </dgm:pt>
    <dgm:pt modelId="{953CC24F-95C1-4E77-993B-B7D9FBB1CDC6}">
      <dgm:prSet/>
      <dgm:spPr/>
      <dgm:t>
        <a:bodyPr/>
        <a:lstStyle/>
        <a:p>
          <a:r>
            <a:rPr lang="en-US"/>
            <a:t>Angel investors take high risk in exchange for high return.</a:t>
          </a:r>
        </a:p>
      </dgm:t>
    </dgm:pt>
    <dgm:pt modelId="{ABEFDC3F-1DD5-47AA-B535-439CEC66CFF7}" type="parTrans" cxnId="{B6C1B5F0-3A23-4B12-812C-2392C6B26097}">
      <dgm:prSet/>
      <dgm:spPr/>
      <dgm:t>
        <a:bodyPr/>
        <a:lstStyle/>
        <a:p>
          <a:endParaRPr lang="en-GB"/>
        </a:p>
      </dgm:t>
    </dgm:pt>
    <dgm:pt modelId="{6FA470AB-0CFB-4C67-8228-A1D6B4B59858}" type="sibTrans" cxnId="{B6C1B5F0-3A23-4B12-812C-2392C6B26097}">
      <dgm:prSet/>
      <dgm:spPr/>
      <dgm:t>
        <a:bodyPr/>
        <a:lstStyle/>
        <a:p>
          <a:endParaRPr lang="en-GB"/>
        </a:p>
      </dgm:t>
    </dgm:pt>
    <dgm:pt modelId="{41237EDF-9161-4B33-BAFB-EFEFD59C4A08}">
      <dgm:prSet/>
      <dgm:spPr/>
      <dgm:t>
        <a:bodyPr/>
        <a:lstStyle/>
        <a:p>
          <a:r>
            <a:rPr lang="en-US"/>
            <a:t>Angel investor financing is typically lower than venture capital financing.</a:t>
          </a:r>
        </a:p>
      </dgm:t>
    </dgm:pt>
    <dgm:pt modelId="{55A1A714-A2D5-4BAB-AC89-A2681B3ABDE2}" type="parTrans" cxnId="{C10E6E7E-7E40-406C-AE86-88AF28DAB372}">
      <dgm:prSet/>
      <dgm:spPr/>
      <dgm:t>
        <a:bodyPr/>
        <a:lstStyle/>
        <a:p>
          <a:endParaRPr lang="en-GB"/>
        </a:p>
      </dgm:t>
    </dgm:pt>
    <dgm:pt modelId="{84A78140-B9A0-488D-99C5-4A1CF1D9D9D9}" type="sibTrans" cxnId="{C10E6E7E-7E40-406C-AE86-88AF28DAB372}">
      <dgm:prSet/>
      <dgm:spPr/>
      <dgm:t>
        <a:bodyPr/>
        <a:lstStyle/>
        <a:p>
          <a:endParaRPr lang="en-GB"/>
        </a:p>
      </dgm:t>
    </dgm:pt>
    <dgm:pt modelId="{9356AB8E-99D2-46F5-B4FF-3F5804C81EAA}" type="pres">
      <dgm:prSet presAssocID="{27B16B44-BF74-4DBD-A3AD-62B504F51F0A}" presName="diagram" presStyleCnt="0">
        <dgm:presLayoutVars>
          <dgm:dir/>
          <dgm:resizeHandles val="exact"/>
        </dgm:presLayoutVars>
      </dgm:prSet>
      <dgm:spPr/>
    </dgm:pt>
    <dgm:pt modelId="{931A330C-26CA-4A5C-8B1D-37F660716403}" type="pres">
      <dgm:prSet presAssocID="{219A6628-59DB-4102-913C-2D9262FEC44B}" presName="node" presStyleLbl="node1" presStyleIdx="0" presStyleCnt="2">
        <dgm:presLayoutVars>
          <dgm:bulletEnabled val="1"/>
        </dgm:presLayoutVars>
      </dgm:prSet>
      <dgm:spPr/>
    </dgm:pt>
    <dgm:pt modelId="{37E5AF0F-2F2B-48D9-9B71-A65B697C84DC}" type="pres">
      <dgm:prSet presAssocID="{86680E99-8640-47B3-803D-019B34ADCEC4}" presName="sibTrans" presStyleCnt="0"/>
      <dgm:spPr/>
    </dgm:pt>
    <dgm:pt modelId="{159860F8-729B-47BC-9F32-458B045F9EA8}" type="pres">
      <dgm:prSet presAssocID="{1D35C8F6-F3F9-4670-B104-00F5E044FE97}" presName="node" presStyleLbl="node1" presStyleIdx="1" presStyleCnt="2">
        <dgm:presLayoutVars>
          <dgm:bulletEnabled val="1"/>
        </dgm:presLayoutVars>
      </dgm:prSet>
      <dgm:spPr/>
    </dgm:pt>
  </dgm:ptLst>
  <dgm:cxnLst>
    <dgm:cxn modelId="{2B44F200-39DC-46C4-9777-DDBADF6F9F85}" srcId="{27B16B44-BF74-4DBD-A3AD-62B504F51F0A}" destId="{1D35C8F6-F3F9-4670-B104-00F5E044FE97}" srcOrd="1" destOrd="0" parTransId="{69C41200-DA23-4D88-A6B0-EC0846A12944}" sibTransId="{87FC9EB0-61A4-4C31-A94D-7F9B7E14A3E0}"/>
    <dgm:cxn modelId="{DA12AE0A-AB7E-4B32-99EE-EB9CD0907C7E}" srcId="{219A6628-59DB-4102-913C-2D9262FEC44B}" destId="{7D3F0699-8BDB-4343-A121-0FF241C7652A}" srcOrd="1" destOrd="0" parTransId="{C39420FD-B186-43EA-9DD9-E6C28C756248}" sibTransId="{76DBE4B6-4A73-47E1-B5A6-5D250BD86129}"/>
    <dgm:cxn modelId="{E7C50915-BC70-4847-AA38-E71BDA2632B5}" type="presOf" srcId="{41237EDF-9161-4B33-BAFB-EFEFD59C4A08}" destId="{159860F8-729B-47BC-9F32-458B045F9EA8}" srcOrd="0" destOrd="3" presId="urn:microsoft.com/office/officeart/2005/8/layout/default"/>
    <dgm:cxn modelId="{FF737F39-7441-48B5-89BA-885F9063B84A}" type="presOf" srcId="{7A3C8FB1-CF4C-4927-BE71-BCFC87E94DB4}" destId="{931A330C-26CA-4A5C-8B1D-37F660716403}" srcOrd="0" destOrd="1" presId="urn:microsoft.com/office/officeart/2005/8/layout/default"/>
    <dgm:cxn modelId="{B7AD913D-7595-474D-A87E-4EF479AF9A9B}" srcId="{219A6628-59DB-4102-913C-2D9262FEC44B}" destId="{16B2BE40-8332-43E1-A946-72DA06245F8B}" srcOrd="2" destOrd="0" parTransId="{B58B1C63-78A2-4053-8F27-EECB6FBEDA53}" sibTransId="{B3233B21-5C17-4C3D-B478-CD6E1BF0BC0A}"/>
    <dgm:cxn modelId="{00854E3E-8C7B-4532-A6FF-173A71B187E9}" type="presOf" srcId="{1D35C8F6-F3F9-4670-B104-00F5E044FE97}" destId="{159860F8-729B-47BC-9F32-458B045F9EA8}" srcOrd="0" destOrd="0" presId="urn:microsoft.com/office/officeart/2005/8/layout/default"/>
    <dgm:cxn modelId="{15F7324C-6A5F-4D6E-BB26-931763F37FF4}" type="presOf" srcId="{16B2BE40-8332-43E1-A946-72DA06245F8B}" destId="{931A330C-26CA-4A5C-8B1D-37F660716403}" srcOrd="0" destOrd="3" presId="urn:microsoft.com/office/officeart/2005/8/layout/default"/>
    <dgm:cxn modelId="{C10E6E7E-7E40-406C-AE86-88AF28DAB372}" srcId="{1D35C8F6-F3F9-4670-B104-00F5E044FE97}" destId="{41237EDF-9161-4B33-BAFB-EFEFD59C4A08}" srcOrd="2" destOrd="0" parTransId="{55A1A714-A2D5-4BAB-AC89-A2681B3ABDE2}" sibTransId="{84A78140-B9A0-488D-99C5-4A1CF1D9D9D9}"/>
    <dgm:cxn modelId="{4EF9947E-13E5-4AE6-BC9F-756570EDAF23}" type="presOf" srcId="{219A6628-59DB-4102-913C-2D9262FEC44B}" destId="{931A330C-26CA-4A5C-8B1D-37F660716403}" srcOrd="0" destOrd="0" presId="urn:microsoft.com/office/officeart/2005/8/layout/default"/>
    <dgm:cxn modelId="{2B2AF28A-2778-4FAC-8D1F-620B7CA001DA}" srcId="{219A6628-59DB-4102-913C-2D9262FEC44B}" destId="{7A3C8FB1-CF4C-4927-BE71-BCFC87E94DB4}" srcOrd="0" destOrd="0" parTransId="{64166743-2D9C-4971-B6A5-FDB717F87414}" sibTransId="{F67C5632-E194-4002-AA55-6C7104CC7EAF}"/>
    <dgm:cxn modelId="{2B1F0CB5-C686-4AE3-85A6-B8FFB718F25A}" srcId="{1D35C8F6-F3F9-4670-B104-00F5E044FE97}" destId="{DBD1A8B3-E6D2-41E9-8679-C9B0022D9191}" srcOrd="0" destOrd="0" parTransId="{0E510C93-2292-49D3-9D94-D804DA643026}" sibTransId="{7813480D-0E62-4EDD-B56C-BC657CEAE35F}"/>
    <dgm:cxn modelId="{D39552BC-EA35-46C7-B1E4-226A8FD7525D}" type="presOf" srcId="{27B16B44-BF74-4DBD-A3AD-62B504F51F0A}" destId="{9356AB8E-99D2-46F5-B4FF-3F5804C81EAA}" srcOrd="0" destOrd="0" presId="urn:microsoft.com/office/officeart/2005/8/layout/default"/>
    <dgm:cxn modelId="{72C6E3BE-F033-4981-8990-A02B43FB0B90}" srcId="{27B16B44-BF74-4DBD-A3AD-62B504F51F0A}" destId="{219A6628-59DB-4102-913C-2D9262FEC44B}" srcOrd="0" destOrd="0" parTransId="{5BEA2813-A777-4E89-950F-68B93EA71F0D}" sibTransId="{86680E99-8640-47B3-803D-019B34ADCEC4}"/>
    <dgm:cxn modelId="{5073F5DE-1D12-4648-8726-6E7B1A96FD1C}" type="presOf" srcId="{DBD1A8B3-E6D2-41E9-8679-C9B0022D9191}" destId="{159860F8-729B-47BC-9F32-458B045F9EA8}" srcOrd="0" destOrd="1" presId="urn:microsoft.com/office/officeart/2005/8/layout/default"/>
    <dgm:cxn modelId="{1CF8F2EA-6F12-499E-A514-C5170173C140}" type="presOf" srcId="{953CC24F-95C1-4E77-993B-B7D9FBB1CDC6}" destId="{159860F8-729B-47BC-9F32-458B045F9EA8}" srcOrd="0" destOrd="2" presId="urn:microsoft.com/office/officeart/2005/8/layout/default"/>
    <dgm:cxn modelId="{6A1555ED-23F5-4578-B5BD-00FEBC573C86}" type="presOf" srcId="{7D3F0699-8BDB-4343-A121-0FF241C7652A}" destId="{931A330C-26CA-4A5C-8B1D-37F660716403}" srcOrd="0" destOrd="2" presId="urn:microsoft.com/office/officeart/2005/8/layout/default"/>
    <dgm:cxn modelId="{B6C1B5F0-3A23-4B12-812C-2392C6B26097}" srcId="{1D35C8F6-F3F9-4670-B104-00F5E044FE97}" destId="{953CC24F-95C1-4E77-993B-B7D9FBB1CDC6}" srcOrd="1" destOrd="0" parTransId="{ABEFDC3F-1DD5-47AA-B535-439CEC66CFF7}" sibTransId="{6FA470AB-0CFB-4C67-8228-A1D6B4B59858}"/>
    <dgm:cxn modelId="{F2C2ADB4-6597-463E-917B-8C39F2DD22E0}" type="presParOf" srcId="{9356AB8E-99D2-46F5-B4FF-3F5804C81EAA}" destId="{931A330C-26CA-4A5C-8B1D-37F660716403}" srcOrd="0" destOrd="0" presId="urn:microsoft.com/office/officeart/2005/8/layout/default"/>
    <dgm:cxn modelId="{F47B7D92-C8F3-4717-9C66-70894311CF16}" type="presParOf" srcId="{9356AB8E-99D2-46F5-B4FF-3F5804C81EAA}" destId="{37E5AF0F-2F2B-48D9-9B71-A65B697C84DC}" srcOrd="1" destOrd="0" presId="urn:microsoft.com/office/officeart/2005/8/layout/default"/>
    <dgm:cxn modelId="{50E04505-A63A-4F2A-887C-9C4D8CC3B3D6}" type="presParOf" srcId="{9356AB8E-99D2-46F5-B4FF-3F5804C81EAA}" destId="{159860F8-729B-47BC-9F32-458B045F9EA8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99413687-BA6C-4038-8298-41C37E0769A4}" type="doc">
      <dgm:prSet loTypeId="urn:microsoft.com/office/officeart/2005/8/layout/process4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28A0ECA-34F7-4CEB-9BD0-BB4077D21872}">
      <dgm:prSet/>
      <dgm:spPr/>
      <dgm:t>
        <a:bodyPr/>
        <a:lstStyle/>
        <a:p>
          <a:r>
            <a:rPr lang="en-US"/>
            <a:t>Lease finance is appropriate for financing individual property, plant or equipment.</a:t>
          </a:r>
        </a:p>
      </dgm:t>
    </dgm:pt>
    <dgm:pt modelId="{1DC55C13-15C7-4451-94F8-3473DE696CE6}" type="parTrans" cxnId="{E764348A-3880-4AC6-B82F-A5D5B886613D}">
      <dgm:prSet/>
      <dgm:spPr/>
      <dgm:t>
        <a:bodyPr/>
        <a:lstStyle/>
        <a:p>
          <a:endParaRPr lang="en-GB"/>
        </a:p>
      </dgm:t>
    </dgm:pt>
    <dgm:pt modelId="{75D1B4E4-65F8-4A7B-A4EF-69EBC4BDB01B}" type="sibTrans" cxnId="{E764348A-3880-4AC6-B82F-A5D5B886613D}">
      <dgm:prSet/>
      <dgm:spPr/>
      <dgm:t>
        <a:bodyPr/>
        <a:lstStyle/>
        <a:p>
          <a:endParaRPr lang="en-GB"/>
        </a:p>
      </dgm:t>
    </dgm:pt>
    <dgm:pt modelId="{1882BD8B-6421-443D-A2D4-047AF0CE8D7E}">
      <dgm:prSet/>
      <dgm:spPr/>
      <dgm:t>
        <a:bodyPr/>
        <a:lstStyle/>
        <a:p>
          <a:r>
            <a:rPr lang="en-US"/>
            <a:t>Types of Lease Finance</a:t>
          </a:r>
        </a:p>
      </dgm:t>
    </dgm:pt>
    <dgm:pt modelId="{17346F52-E08B-4942-97C4-E4AC3DE9BE3F}" type="parTrans" cxnId="{8BA3CABB-9F5F-4C35-A173-70C5EB3DBCB4}">
      <dgm:prSet/>
      <dgm:spPr/>
      <dgm:t>
        <a:bodyPr/>
        <a:lstStyle/>
        <a:p>
          <a:endParaRPr lang="en-GB"/>
        </a:p>
      </dgm:t>
    </dgm:pt>
    <dgm:pt modelId="{19B1F627-C98C-4420-8489-4CA39CF6884A}" type="sibTrans" cxnId="{8BA3CABB-9F5F-4C35-A173-70C5EB3DBCB4}">
      <dgm:prSet/>
      <dgm:spPr/>
      <dgm:t>
        <a:bodyPr/>
        <a:lstStyle/>
        <a:p>
          <a:endParaRPr lang="en-GB"/>
        </a:p>
      </dgm:t>
    </dgm:pt>
    <dgm:pt modelId="{A650DE4C-A46F-4639-B441-36058EED2BD0}">
      <dgm:prSet/>
      <dgm:spPr/>
      <dgm:t>
        <a:bodyPr/>
        <a:lstStyle/>
        <a:p>
          <a:r>
            <a:rPr lang="en-US"/>
            <a:t>With </a:t>
          </a:r>
          <a:r>
            <a:rPr lang="en-US" b="1"/>
            <a:t>finance lease</a:t>
          </a:r>
          <a:r>
            <a:rPr lang="en-US"/>
            <a:t>, the lessor transfers substantially all the risks and rewards of ownership of the asset to the lessee.</a:t>
          </a:r>
        </a:p>
      </dgm:t>
    </dgm:pt>
    <dgm:pt modelId="{3667D6BC-6E10-48B1-8C40-6498BD71258A}" type="parTrans" cxnId="{C59CE81E-223F-4D4D-B3FA-2E56C5A83E04}">
      <dgm:prSet/>
      <dgm:spPr/>
      <dgm:t>
        <a:bodyPr/>
        <a:lstStyle/>
        <a:p>
          <a:endParaRPr lang="en-GB"/>
        </a:p>
      </dgm:t>
    </dgm:pt>
    <dgm:pt modelId="{A6414DE6-33EC-4B14-9C9A-986D4DEB492A}" type="sibTrans" cxnId="{C59CE81E-223F-4D4D-B3FA-2E56C5A83E04}">
      <dgm:prSet/>
      <dgm:spPr/>
      <dgm:t>
        <a:bodyPr/>
        <a:lstStyle/>
        <a:p>
          <a:endParaRPr lang="en-GB"/>
        </a:p>
      </dgm:t>
    </dgm:pt>
    <dgm:pt modelId="{676BE433-4C26-4D15-A9BD-F476EFC24C44}">
      <dgm:prSet/>
      <dgm:spPr/>
      <dgm:t>
        <a:bodyPr/>
        <a:lstStyle/>
        <a:p>
          <a:r>
            <a:rPr lang="en-US"/>
            <a:t>With </a:t>
          </a:r>
          <a:r>
            <a:rPr lang="en-US" b="1"/>
            <a:t>operating lease</a:t>
          </a:r>
          <a:r>
            <a:rPr lang="en-US"/>
            <a:t>, the lessor retains most of the risks and rewards of ownership.</a:t>
          </a:r>
        </a:p>
      </dgm:t>
    </dgm:pt>
    <dgm:pt modelId="{470B4209-3717-4B88-9E3B-605EB65B899E}" type="parTrans" cxnId="{B56E9DEC-6D79-499A-AD04-4450DA5C5C92}">
      <dgm:prSet/>
      <dgm:spPr/>
      <dgm:t>
        <a:bodyPr/>
        <a:lstStyle/>
        <a:p>
          <a:endParaRPr lang="en-GB"/>
        </a:p>
      </dgm:t>
    </dgm:pt>
    <dgm:pt modelId="{F744322A-3E37-4D1A-91B1-7C91021CF304}" type="sibTrans" cxnId="{B56E9DEC-6D79-499A-AD04-4450DA5C5C92}">
      <dgm:prSet/>
      <dgm:spPr/>
      <dgm:t>
        <a:bodyPr/>
        <a:lstStyle/>
        <a:p>
          <a:endParaRPr lang="en-GB"/>
        </a:p>
      </dgm:t>
    </dgm:pt>
    <dgm:pt modelId="{9DB42DF1-66B1-4A2D-B4D2-486C09321C0A}" type="pres">
      <dgm:prSet presAssocID="{99413687-BA6C-4038-8298-41C37E0769A4}" presName="Name0" presStyleCnt="0">
        <dgm:presLayoutVars>
          <dgm:dir/>
          <dgm:animLvl val="lvl"/>
          <dgm:resizeHandles val="exact"/>
        </dgm:presLayoutVars>
      </dgm:prSet>
      <dgm:spPr/>
    </dgm:pt>
    <dgm:pt modelId="{42A82D25-937D-4BED-944D-AD506D55AFB7}" type="pres">
      <dgm:prSet presAssocID="{1882BD8B-6421-443D-A2D4-047AF0CE8D7E}" presName="boxAndChildren" presStyleCnt="0"/>
      <dgm:spPr/>
    </dgm:pt>
    <dgm:pt modelId="{51570860-8D8A-4D5D-9484-B6AA66542C86}" type="pres">
      <dgm:prSet presAssocID="{1882BD8B-6421-443D-A2D4-047AF0CE8D7E}" presName="parentTextBox" presStyleLbl="node1" presStyleIdx="0" presStyleCnt="2"/>
      <dgm:spPr/>
    </dgm:pt>
    <dgm:pt modelId="{6BC241BA-9E68-42F5-9483-40B9D314F744}" type="pres">
      <dgm:prSet presAssocID="{1882BD8B-6421-443D-A2D4-047AF0CE8D7E}" presName="entireBox" presStyleLbl="node1" presStyleIdx="0" presStyleCnt="2"/>
      <dgm:spPr/>
    </dgm:pt>
    <dgm:pt modelId="{D3510508-87DE-4172-886E-253A5F9AC8ED}" type="pres">
      <dgm:prSet presAssocID="{1882BD8B-6421-443D-A2D4-047AF0CE8D7E}" presName="descendantBox" presStyleCnt="0"/>
      <dgm:spPr/>
    </dgm:pt>
    <dgm:pt modelId="{32C39847-4799-4AA0-8DA1-B73B79A556F0}" type="pres">
      <dgm:prSet presAssocID="{A650DE4C-A46F-4639-B441-36058EED2BD0}" presName="childTextBox" presStyleLbl="fgAccFollowNode1" presStyleIdx="0" presStyleCnt="2">
        <dgm:presLayoutVars>
          <dgm:bulletEnabled val="1"/>
        </dgm:presLayoutVars>
      </dgm:prSet>
      <dgm:spPr/>
    </dgm:pt>
    <dgm:pt modelId="{EB46A7F6-4FB1-4178-A84C-51AEEF43B510}" type="pres">
      <dgm:prSet presAssocID="{676BE433-4C26-4D15-A9BD-F476EFC24C44}" presName="childTextBox" presStyleLbl="fgAccFollowNode1" presStyleIdx="1" presStyleCnt="2">
        <dgm:presLayoutVars>
          <dgm:bulletEnabled val="1"/>
        </dgm:presLayoutVars>
      </dgm:prSet>
      <dgm:spPr/>
    </dgm:pt>
    <dgm:pt modelId="{5B4F9045-E0E1-4E80-BC2C-7C25D0C91E2E}" type="pres">
      <dgm:prSet presAssocID="{75D1B4E4-65F8-4A7B-A4EF-69EBC4BDB01B}" presName="sp" presStyleCnt="0"/>
      <dgm:spPr/>
    </dgm:pt>
    <dgm:pt modelId="{B23EDE80-B999-4B13-9716-BC77D37680B9}" type="pres">
      <dgm:prSet presAssocID="{228A0ECA-34F7-4CEB-9BD0-BB4077D21872}" presName="arrowAndChildren" presStyleCnt="0"/>
      <dgm:spPr/>
    </dgm:pt>
    <dgm:pt modelId="{2F8B2EDE-9456-4B79-81D0-F965C7463009}" type="pres">
      <dgm:prSet presAssocID="{228A0ECA-34F7-4CEB-9BD0-BB4077D21872}" presName="parentTextArrow" presStyleLbl="node1" presStyleIdx="1" presStyleCnt="2" custScaleY="57165"/>
      <dgm:spPr/>
    </dgm:pt>
  </dgm:ptLst>
  <dgm:cxnLst>
    <dgm:cxn modelId="{E4F7CE19-0F8E-43E9-A40E-408B6370FA09}" type="presOf" srcId="{1882BD8B-6421-443D-A2D4-047AF0CE8D7E}" destId="{6BC241BA-9E68-42F5-9483-40B9D314F744}" srcOrd="1" destOrd="0" presId="urn:microsoft.com/office/officeart/2005/8/layout/process4"/>
    <dgm:cxn modelId="{C59CE81E-223F-4D4D-B3FA-2E56C5A83E04}" srcId="{1882BD8B-6421-443D-A2D4-047AF0CE8D7E}" destId="{A650DE4C-A46F-4639-B441-36058EED2BD0}" srcOrd="0" destOrd="0" parTransId="{3667D6BC-6E10-48B1-8C40-6498BD71258A}" sibTransId="{A6414DE6-33EC-4B14-9C9A-986D4DEB492A}"/>
    <dgm:cxn modelId="{F986FF23-8EF3-4632-B874-627F8215AC37}" type="presOf" srcId="{676BE433-4C26-4D15-A9BD-F476EFC24C44}" destId="{EB46A7F6-4FB1-4178-A84C-51AEEF43B510}" srcOrd="0" destOrd="0" presId="urn:microsoft.com/office/officeart/2005/8/layout/process4"/>
    <dgm:cxn modelId="{B0300231-A13E-4EF2-A19C-8C718D44DFB8}" type="presOf" srcId="{A650DE4C-A46F-4639-B441-36058EED2BD0}" destId="{32C39847-4799-4AA0-8DA1-B73B79A556F0}" srcOrd="0" destOrd="0" presId="urn:microsoft.com/office/officeart/2005/8/layout/process4"/>
    <dgm:cxn modelId="{ACC89841-7903-412B-84C8-CE410FCEE454}" type="presOf" srcId="{1882BD8B-6421-443D-A2D4-047AF0CE8D7E}" destId="{51570860-8D8A-4D5D-9484-B6AA66542C86}" srcOrd="0" destOrd="0" presId="urn:microsoft.com/office/officeart/2005/8/layout/process4"/>
    <dgm:cxn modelId="{E764348A-3880-4AC6-B82F-A5D5B886613D}" srcId="{99413687-BA6C-4038-8298-41C37E0769A4}" destId="{228A0ECA-34F7-4CEB-9BD0-BB4077D21872}" srcOrd="0" destOrd="0" parTransId="{1DC55C13-15C7-4451-94F8-3473DE696CE6}" sibTransId="{75D1B4E4-65F8-4A7B-A4EF-69EBC4BDB01B}"/>
    <dgm:cxn modelId="{8D7D0A90-2B81-4C7F-88AE-EEBC75ECA7D5}" type="presOf" srcId="{228A0ECA-34F7-4CEB-9BD0-BB4077D21872}" destId="{2F8B2EDE-9456-4B79-81D0-F965C7463009}" srcOrd="0" destOrd="0" presId="urn:microsoft.com/office/officeart/2005/8/layout/process4"/>
    <dgm:cxn modelId="{220121AE-7B69-486B-8FE6-9015E8393A36}" type="presOf" srcId="{99413687-BA6C-4038-8298-41C37E0769A4}" destId="{9DB42DF1-66B1-4A2D-B4D2-486C09321C0A}" srcOrd="0" destOrd="0" presId="urn:microsoft.com/office/officeart/2005/8/layout/process4"/>
    <dgm:cxn modelId="{8BA3CABB-9F5F-4C35-A173-70C5EB3DBCB4}" srcId="{99413687-BA6C-4038-8298-41C37E0769A4}" destId="{1882BD8B-6421-443D-A2D4-047AF0CE8D7E}" srcOrd="1" destOrd="0" parTransId="{17346F52-E08B-4942-97C4-E4AC3DE9BE3F}" sibTransId="{19B1F627-C98C-4420-8489-4CA39CF6884A}"/>
    <dgm:cxn modelId="{B56E9DEC-6D79-499A-AD04-4450DA5C5C92}" srcId="{1882BD8B-6421-443D-A2D4-047AF0CE8D7E}" destId="{676BE433-4C26-4D15-A9BD-F476EFC24C44}" srcOrd="1" destOrd="0" parTransId="{470B4209-3717-4B88-9E3B-605EB65B899E}" sibTransId="{F744322A-3E37-4D1A-91B1-7C91021CF304}"/>
    <dgm:cxn modelId="{9A5F91EB-B060-470A-A1A5-17DF7EF2101A}" type="presParOf" srcId="{9DB42DF1-66B1-4A2D-B4D2-486C09321C0A}" destId="{42A82D25-937D-4BED-944D-AD506D55AFB7}" srcOrd="0" destOrd="0" presId="urn:microsoft.com/office/officeart/2005/8/layout/process4"/>
    <dgm:cxn modelId="{7EBBA7DE-F351-4E5E-B9DF-287CB1FF8693}" type="presParOf" srcId="{42A82D25-937D-4BED-944D-AD506D55AFB7}" destId="{51570860-8D8A-4D5D-9484-B6AA66542C86}" srcOrd="0" destOrd="0" presId="urn:microsoft.com/office/officeart/2005/8/layout/process4"/>
    <dgm:cxn modelId="{158F4871-0003-4087-9DB8-9FFA5E11F3EB}" type="presParOf" srcId="{42A82D25-937D-4BED-944D-AD506D55AFB7}" destId="{6BC241BA-9E68-42F5-9483-40B9D314F744}" srcOrd="1" destOrd="0" presId="urn:microsoft.com/office/officeart/2005/8/layout/process4"/>
    <dgm:cxn modelId="{F0D42BD1-1154-44D6-905A-48EA2ED665FC}" type="presParOf" srcId="{42A82D25-937D-4BED-944D-AD506D55AFB7}" destId="{D3510508-87DE-4172-886E-253A5F9AC8ED}" srcOrd="2" destOrd="0" presId="urn:microsoft.com/office/officeart/2005/8/layout/process4"/>
    <dgm:cxn modelId="{833F183F-043E-4C09-A6A7-BFC34CFCD31B}" type="presParOf" srcId="{D3510508-87DE-4172-886E-253A5F9AC8ED}" destId="{32C39847-4799-4AA0-8DA1-B73B79A556F0}" srcOrd="0" destOrd="0" presId="urn:microsoft.com/office/officeart/2005/8/layout/process4"/>
    <dgm:cxn modelId="{2A444BEB-8F8B-454B-9A00-21B6ACFB4FC4}" type="presParOf" srcId="{D3510508-87DE-4172-886E-253A5F9AC8ED}" destId="{EB46A7F6-4FB1-4178-A84C-51AEEF43B510}" srcOrd="1" destOrd="0" presId="urn:microsoft.com/office/officeart/2005/8/layout/process4"/>
    <dgm:cxn modelId="{F76E1960-4B88-4F27-B28D-5AA0C21CE16F}" type="presParOf" srcId="{9DB42DF1-66B1-4A2D-B4D2-486C09321C0A}" destId="{5B4F9045-E0E1-4E80-BC2C-7C25D0C91E2E}" srcOrd="1" destOrd="0" presId="urn:microsoft.com/office/officeart/2005/8/layout/process4"/>
    <dgm:cxn modelId="{DBF3167D-D983-4A1D-9BF6-5ED7BAFBB670}" type="presParOf" srcId="{9DB42DF1-66B1-4A2D-B4D2-486C09321C0A}" destId="{B23EDE80-B999-4B13-9716-BC77D37680B9}" srcOrd="2" destOrd="0" presId="urn:microsoft.com/office/officeart/2005/8/layout/process4"/>
    <dgm:cxn modelId="{8755BF1D-D6DE-4AD8-9A2C-C96F961FA6FD}" type="presParOf" srcId="{B23EDE80-B999-4B13-9716-BC77D37680B9}" destId="{2F8B2EDE-9456-4B79-81D0-F965C746300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Islamic Financing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FCB71E30-555B-4172-9B48-53C1B3BAD97D}" type="doc">
      <dgm:prSet loTypeId="urn:microsoft.com/office/officeart/2005/8/layout/hProcess10" loCatId="pictur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B123F05D-4883-4AB4-A260-12E5CB769BE1}">
      <dgm:prSet/>
      <dgm:spPr/>
      <dgm:t>
        <a:bodyPr/>
        <a:lstStyle/>
        <a:p>
          <a:r>
            <a:rPr lang="en-GB"/>
            <a:t>Principles of Islamic Financing</a:t>
          </a:r>
          <a:endParaRPr lang="en-US"/>
        </a:p>
      </dgm:t>
    </dgm:pt>
    <dgm:pt modelId="{0F5CA60A-44FF-4F5B-8F34-F05BA96A802D}" type="parTrans" cxnId="{E944736F-36F5-49F6-821D-DFF284649622}">
      <dgm:prSet/>
      <dgm:spPr/>
      <dgm:t>
        <a:bodyPr/>
        <a:lstStyle/>
        <a:p>
          <a:endParaRPr lang="en-GB"/>
        </a:p>
      </dgm:t>
    </dgm:pt>
    <dgm:pt modelId="{409278E3-66C2-4AE5-B908-39045BBC507B}" type="sibTrans" cxnId="{E944736F-36F5-49F6-821D-DFF284649622}">
      <dgm:prSet/>
      <dgm:spPr/>
      <dgm:t>
        <a:bodyPr/>
        <a:lstStyle/>
        <a:p>
          <a:endParaRPr lang="en-GB"/>
        </a:p>
      </dgm:t>
    </dgm:pt>
    <dgm:pt modelId="{6B90B2E1-4029-4294-8484-CE8825BC41F0}">
      <dgm:prSet/>
      <dgm:spPr/>
      <dgm:t>
        <a:bodyPr/>
        <a:lstStyle/>
        <a:p>
          <a:r>
            <a:rPr lang="en-GB" dirty="0"/>
            <a:t>Wealth must be generated from legitimate trade and asset-based investment. Thus, the use of money for the purpose of making money is forbidden.</a:t>
          </a:r>
          <a:endParaRPr lang="en-US" dirty="0"/>
        </a:p>
      </dgm:t>
    </dgm:pt>
    <dgm:pt modelId="{7935143A-F1E0-4839-BED3-9E425CB95E0E}" type="parTrans" cxnId="{AA76822C-B456-4170-A28B-60F2A55B3748}">
      <dgm:prSet/>
      <dgm:spPr/>
      <dgm:t>
        <a:bodyPr/>
        <a:lstStyle/>
        <a:p>
          <a:endParaRPr lang="en-GB"/>
        </a:p>
      </dgm:t>
    </dgm:pt>
    <dgm:pt modelId="{035AEEF4-21DA-4601-9787-72D8F307ABD1}" type="sibTrans" cxnId="{AA76822C-B456-4170-A28B-60F2A55B3748}">
      <dgm:prSet/>
      <dgm:spPr/>
      <dgm:t>
        <a:bodyPr/>
        <a:lstStyle/>
        <a:p>
          <a:endParaRPr lang="en-GB"/>
        </a:p>
      </dgm:t>
    </dgm:pt>
    <dgm:pt modelId="{8FD7F7D4-11F8-438D-979F-D1C774C6DD36}">
      <dgm:prSet/>
      <dgm:spPr/>
      <dgm:t>
        <a:bodyPr/>
        <a:lstStyle/>
        <a:p>
          <a:r>
            <a:rPr lang="en-GB"/>
            <a:t>Investment should have a social and an ethical benefit to wider society beyond pure return</a:t>
          </a:r>
          <a:endParaRPr lang="en-US"/>
        </a:p>
      </dgm:t>
    </dgm:pt>
    <dgm:pt modelId="{C4562510-0287-4589-9F32-912488E40F31}" type="parTrans" cxnId="{E8FAAF2F-F6CB-416E-974E-F3D00D16554C}">
      <dgm:prSet/>
      <dgm:spPr/>
      <dgm:t>
        <a:bodyPr/>
        <a:lstStyle/>
        <a:p>
          <a:endParaRPr lang="en-GB"/>
        </a:p>
      </dgm:t>
    </dgm:pt>
    <dgm:pt modelId="{3F433CB5-9823-4888-BFF2-E2D3D6359289}" type="sibTrans" cxnId="{E8FAAF2F-F6CB-416E-974E-F3D00D16554C}">
      <dgm:prSet/>
      <dgm:spPr/>
      <dgm:t>
        <a:bodyPr/>
        <a:lstStyle/>
        <a:p>
          <a:endParaRPr lang="en-GB"/>
        </a:p>
      </dgm:t>
    </dgm:pt>
    <dgm:pt modelId="{41B8ADAC-7AA8-4CD4-BC8B-0AB892C2858D}">
      <dgm:prSet/>
      <dgm:spPr/>
      <dgm:t>
        <a:bodyPr/>
        <a:lstStyle/>
        <a:p>
          <a:r>
            <a:rPr lang="en-GB" dirty="0"/>
            <a:t>Risk should be shared.</a:t>
          </a:r>
          <a:endParaRPr lang="en-US" dirty="0"/>
        </a:p>
      </dgm:t>
    </dgm:pt>
    <dgm:pt modelId="{2DD27CD2-F524-4230-9B33-D8C0F2CBAD71}" type="parTrans" cxnId="{44739AFE-AF4C-4BB0-83A1-9E02112FA2AF}">
      <dgm:prSet/>
      <dgm:spPr/>
      <dgm:t>
        <a:bodyPr/>
        <a:lstStyle/>
        <a:p>
          <a:endParaRPr lang="en-GB"/>
        </a:p>
      </dgm:t>
    </dgm:pt>
    <dgm:pt modelId="{D7CFC95C-7642-4881-8861-E28BCD15AAC2}" type="sibTrans" cxnId="{44739AFE-AF4C-4BB0-83A1-9E02112FA2AF}">
      <dgm:prSet/>
      <dgm:spPr/>
      <dgm:t>
        <a:bodyPr/>
        <a:lstStyle/>
        <a:p>
          <a:endParaRPr lang="en-GB"/>
        </a:p>
      </dgm:t>
    </dgm:pt>
    <dgm:pt modelId="{1177EFE4-5C0C-4A12-AF88-0CE40B8A19E2}">
      <dgm:prSet/>
      <dgm:spPr/>
      <dgm:t>
        <a:bodyPr/>
        <a:lstStyle/>
        <a:p>
          <a:r>
            <a:rPr lang="en-GB" dirty="0"/>
            <a:t>Harmful activities (haram) should be avoided.</a:t>
          </a:r>
          <a:endParaRPr lang="en-US" dirty="0"/>
        </a:p>
      </dgm:t>
    </dgm:pt>
    <dgm:pt modelId="{6929A337-8D39-4C73-B4AC-3010A8F1BE3C}" type="parTrans" cxnId="{E29BC1FB-4460-4A53-9279-52D3733FAE1C}">
      <dgm:prSet/>
      <dgm:spPr/>
      <dgm:t>
        <a:bodyPr/>
        <a:lstStyle/>
        <a:p>
          <a:endParaRPr lang="en-GB"/>
        </a:p>
      </dgm:t>
    </dgm:pt>
    <dgm:pt modelId="{54EE9980-C35E-4995-8766-58F048EAA8BF}" type="sibTrans" cxnId="{E29BC1FB-4460-4A53-9279-52D3733FAE1C}">
      <dgm:prSet/>
      <dgm:spPr/>
      <dgm:t>
        <a:bodyPr/>
        <a:lstStyle/>
        <a:p>
          <a:endParaRPr lang="en-GB"/>
        </a:p>
      </dgm:t>
    </dgm:pt>
    <dgm:pt modelId="{617CFA43-30E9-4AD0-91F2-F0BCD574F036}" type="pres">
      <dgm:prSet presAssocID="{FCB71E30-555B-4172-9B48-53C1B3BAD97D}" presName="Name0" presStyleCnt="0">
        <dgm:presLayoutVars>
          <dgm:dir/>
          <dgm:resizeHandles val="exact"/>
        </dgm:presLayoutVars>
      </dgm:prSet>
      <dgm:spPr/>
    </dgm:pt>
    <dgm:pt modelId="{18B86B7E-B874-45D1-AE61-F2DF3FEB2C61}" type="pres">
      <dgm:prSet presAssocID="{B123F05D-4883-4AB4-A260-12E5CB769BE1}" presName="composite" presStyleCnt="0"/>
      <dgm:spPr/>
    </dgm:pt>
    <dgm:pt modelId="{9402F851-35D3-4AD3-8024-1D277918676D}" type="pres">
      <dgm:prSet presAssocID="{B123F05D-4883-4AB4-A260-12E5CB769BE1}" presName="imagSh" presStyleLbl="bgImgPlace1" presStyleIdx="0" presStyleCnt="1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</dgm:spPr>
    </dgm:pt>
    <dgm:pt modelId="{7B599770-7CBE-46E4-BDED-0CA483302120}" type="pres">
      <dgm:prSet presAssocID="{B123F05D-4883-4AB4-A260-12E5CB769BE1}" presName="txNode" presStyleLbl="node1" presStyleIdx="0" presStyleCnt="1">
        <dgm:presLayoutVars>
          <dgm:bulletEnabled val="1"/>
        </dgm:presLayoutVars>
      </dgm:prSet>
      <dgm:spPr/>
    </dgm:pt>
  </dgm:ptLst>
  <dgm:cxnLst>
    <dgm:cxn modelId="{AA76822C-B456-4170-A28B-60F2A55B3748}" srcId="{B123F05D-4883-4AB4-A260-12E5CB769BE1}" destId="{6B90B2E1-4029-4294-8484-CE8825BC41F0}" srcOrd="0" destOrd="0" parTransId="{7935143A-F1E0-4839-BED3-9E425CB95E0E}" sibTransId="{035AEEF4-21DA-4601-9787-72D8F307ABD1}"/>
    <dgm:cxn modelId="{E8FAAF2F-F6CB-416E-974E-F3D00D16554C}" srcId="{B123F05D-4883-4AB4-A260-12E5CB769BE1}" destId="{8FD7F7D4-11F8-438D-979F-D1C774C6DD36}" srcOrd="1" destOrd="0" parTransId="{C4562510-0287-4589-9F32-912488E40F31}" sibTransId="{3F433CB5-9823-4888-BFF2-E2D3D6359289}"/>
    <dgm:cxn modelId="{426F3337-7E01-443B-A96B-64884C852A6F}" type="presOf" srcId="{6B90B2E1-4029-4294-8484-CE8825BC41F0}" destId="{7B599770-7CBE-46E4-BDED-0CA483302120}" srcOrd="0" destOrd="1" presId="urn:microsoft.com/office/officeart/2005/8/layout/hProcess10"/>
    <dgm:cxn modelId="{E944736F-36F5-49F6-821D-DFF284649622}" srcId="{FCB71E30-555B-4172-9B48-53C1B3BAD97D}" destId="{B123F05D-4883-4AB4-A260-12E5CB769BE1}" srcOrd="0" destOrd="0" parTransId="{0F5CA60A-44FF-4F5B-8F34-F05BA96A802D}" sibTransId="{409278E3-66C2-4AE5-B908-39045BBC507B}"/>
    <dgm:cxn modelId="{1681C478-E18E-4922-9820-8EFAAADCED31}" type="presOf" srcId="{1177EFE4-5C0C-4A12-AF88-0CE40B8A19E2}" destId="{7B599770-7CBE-46E4-BDED-0CA483302120}" srcOrd="0" destOrd="4" presId="urn:microsoft.com/office/officeart/2005/8/layout/hProcess10"/>
    <dgm:cxn modelId="{EB4A6BA5-2ECA-4FC8-AD3E-F997D4976684}" type="presOf" srcId="{8FD7F7D4-11F8-438D-979F-D1C774C6DD36}" destId="{7B599770-7CBE-46E4-BDED-0CA483302120}" srcOrd="0" destOrd="2" presId="urn:microsoft.com/office/officeart/2005/8/layout/hProcess10"/>
    <dgm:cxn modelId="{9B4DDFAE-6C52-4007-AACF-75BF4D5445EF}" type="presOf" srcId="{FCB71E30-555B-4172-9B48-53C1B3BAD97D}" destId="{617CFA43-30E9-4AD0-91F2-F0BCD574F036}" srcOrd="0" destOrd="0" presId="urn:microsoft.com/office/officeart/2005/8/layout/hProcess10"/>
    <dgm:cxn modelId="{494593B2-EFE6-48AD-89F4-E4F6F123EF50}" type="presOf" srcId="{41B8ADAC-7AA8-4CD4-BC8B-0AB892C2858D}" destId="{7B599770-7CBE-46E4-BDED-0CA483302120}" srcOrd="0" destOrd="3" presId="urn:microsoft.com/office/officeart/2005/8/layout/hProcess10"/>
    <dgm:cxn modelId="{CD9E76E9-C508-4041-9E60-FC786F0F71A7}" type="presOf" srcId="{B123F05D-4883-4AB4-A260-12E5CB769BE1}" destId="{7B599770-7CBE-46E4-BDED-0CA483302120}" srcOrd="0" destOrd="0" presId="urn:microsoft.com/office/officeart/2005/8/layout/hProcess10"/>
    <dgm:cxn modelId="{E29BC1FB-4460-4A53-9279-52D3733FAE1C}" srcId="{B123F05D-4883-4AB4-A260-12E5CB769BE1}" destId="{1177EFE4-5C0C-4A12-AF88-0CE40B8A19E2}" srcOrd="3" destOrd="0" parTransId="{6929A337-8D39-4C73-B4AC-3010A8F1BE3C}" sibTransId="{54EE9980-C35E-4995-8766-58F048EAA8BF}"/>
    <dgm:cxn modelId="{44739AFE-AF4C-4BB0-83A1-9E02112FA2AF}" srcId="{B123F05D-4883-4AB4-A260-12E5CB769BE1}" destId="{41B8ADAC-7AA8-4CD4-BC8B-0AB892C2858D}" srcOrd="2" destOrd="0" parTransId="{2DD27CD2-F524-4230-9B33-D8C0F2CBAD71}" sibTransId="{D7CFC95C-7642-4881-8861-E28BCD15AAC2}"/>
    <dgm:cxn modelId="{F6D63D0F-9331-4E9C-9B71-36581310F1EF}" type="presParOf" srcId="{617CFA43-30E9-4AD0-91F2-F0BCD574F036}" destId="{18B86B7E-B874-45D1-AE61-F2DF3FEB2C61}" srcOrd="0" destOrd="0" presId="urn:microsoft.com/office/officeart/2005/8/layout/hProcess10"/>
    <dgm:cxn modelId="{6D65136F-4A2F-4212-9579-C991157BDC3A}" type="presParOf" srcId="{18B86B7E-B874-45D1-AE61-F2DF3FEB2C61}" destId="{9402F851-35D3-4AD3-8024-1D277918676D}" srcOrd="0" destOrd="0" presId="urn:microsoft.com/office/officeart/2005/8/layout/hProcess10"/>
    <dgm:cxn modelId="{865728D5-6592-4385-8C07-AFA9FABD2A64}" type="presParOf" srcId="{18B86B7E-B874-45D1-AE61-F2DF3FEB2C61}" destId="{7B599770-7CBE-46E4-BDED-0CA48330212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3845AE12-3D05-4CCC-BE00-84E949B1B992}" type="doc">
      <dgm:prSet loTypeId="urn:microsoft.com/office/officeart/2005/8/layout/hProcess9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GB"/>
        </a:p>
      </dgm:t>
    </dgm:pt>
    <dgm:pt modelId="{419EE653-DFD7-4120-A718-B649CFF699CF}">
      <dgm:prSet/>
      <dgm:spPr/>
      <dgm:t>
        <a:bodyPr/>
        <a:lstStyle/>
        <a:p>
          <a:r>
            <a:rPr lang="en-GB" dirty="0"/>
            <a:t>Reinvesting profits</a:t>
          </a:r>
          <a:endParaRPr lang="en-US" dirty="0"/>
        </a:p>
      </dgm:t>
    </dgm:pt>
    <dgm:pt modelId="{1F932F4C-26E5-4864-8636-FC54E2FCFFEE}" type="parTrans" cxnId="{4187FDD9-71E2-4AC7-808A-A29EFE777978}">
      <dgm:prSet/>
      <dgm:spPr/>
      <dgm:t>
        <a:bodyPr/>
        <a:lstStyle/>
        <a:p>
          <a:endParaRPr lang="en-GB"/>
        </a:p>
      </dgm:t>
    </dgm:pt>
    <dgm:pt modelId="{CB07D54A-82D1-42FD-B994-7DB3D29D0486}" type="sibTrans" cxnId="{4187FDD9-71E2-4AC7-808A-A29EFE777978}">
      <dgm:prSet/>
      <dgm:spPr/>
      <dgm:t>
        <a:bodyPr/>
        <a:lstStyle/>
        <a:p>
          <a:endParaRPr lang="en-GB"/>
        </a:p>
      </dgm:t>
    </dgm:pt>
    <dgm:pt modelId="{C9EE486D-B057-4B00-8D00-2923FCCE5A2A}" type="pres">
      <dgm:prSet presAssocID="{3845AE12-3D05-4CCC-BE00-84E949B1B992}" presName="CompostProcess" presStyleCnt="0">
        <dgm:presLayoutVars>
          <dgm:dir/>
          <dgm:resizeHandles val="exact"/>
        </dgm:presLayoutVars>
      </dgm:prSet>
      <dgm:spPr/>
    </dgm:pt>
    <dgm:pt modelId="{92DF32CE-47A8-405E-9E20-54625759C1DF}" type="pres">
      <dgm:prSet presAssocID="{3845AE12-3D05-4CCC-BE00-84E949B1B992}" presName="arrow" presStyleLbl="bgShp" presStyleIdx="0" presStyleCnt="1"/>
      <dgm:spPr/>
    </dgm:pt>
    <dgm:pt modelId="{D1A97320-76BF-4A69-B9EA-8953DCCC09E4}" type="pres">
      <dgm:prSet presAssocID="{3845AE12-3D05-4CCC-BE00-84E949B1B992}" presName="linearProcess" presStyleCnt="0"/>
      <dgm:spPr/>
    </dgm:pt>
    <dgm:pt modelId="{BCC3ADAF-3343-4B92-AF67-60C86544F643}" type="pres">
      <dgm:prSet presAssocID="{419EE653-DFD7-4120-A718-B649CFF699CF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1610D742-6D35-4842-A617-EEECB5068A32}" type="presOf" srcId="{3845AE12-3D05-4CCC-BE00-84E949B1B992}" destId="{C9EE486D-B057-4B00-8D00-2923FCCE5A2A}" srcOrd="0" destOrd="0" presId="urn:microsoft.com/office/officeart/2005/8/layout/hProcess9"/>
    <dgm:cxn modelId="{AEA4CF7D-28FA-4545-BB14-B5C17407507C}" type="presOf" srcId="{419EE653-DFD7-4120-A718-B649CFF699CF}" destId="{BCC3ADAF-3343-4B92-AF67-60C86544F643}" srcOrd="0" destOrd="0" presId="urn:microsoft.com/office/officeart/2005/8/layout/hProcess9"/>
    <dgm:cxn modelId="{4187FDD9-71E2-4AC7-808A-A29EFE777978}" srcId="{3845AE12-3D05-4CCC-BE00-84E949B1B992}" destId="{419EE653-DFD7-4120-A718-B649CFF699CF}" srcOrd="0" destOrd="0" parTransId="{1F932F4C-26E5-4864-8636-FC54E2FCFFEE}" sibTransId="{CB07D54A-82D1-42FD-B994-7DB3D29D0486}"/>
    <dgm:cxn modelId="{BB88F241-17B0-4150-9CA6-191C7C0CBAD4}" type="presParOf" srcId="{C9EE486D-B057-4B00-8D00-2923FCCE5A2A}" destId="{92DF32CE-47A8-405E-9E20-54625759C1DF}" srcOrd="0" destOrd="0" presId="urn:microsoft.com/office/officeart/2005/8/layout/hProcess9"/>
    <dgm:cxn modelId="{4DBC9C6C-4BB0-45C4-86A7-41B23F3D6C00}" type="presParOf" srcId="{C9EE486D-B057-4B00-8D00-2923FCCE5A2A}" destId="{D1A97320-76BF-4A69-B9EA-8953DCCC09E4}" srcOrd="1" destOrd="0" presId="urn:microsoft.com/office/officeart/2005/8/layout/hProcess9"/>
    <dgm:cxn modelId="{03FBE17B-1D1C-4636-9B0A-52BC4039B1A8}" type="presParOf" srcId="{D1A97320-76BF-4A69-B9EA-8953DCCC09E4}" destId="{BCC3ADAF-3343-4B92-AF67-60C86544F64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9BC9E2BE-14C0-4BF8-B35E-1FD9CF32253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B48D497-2788-49B1-9233-8CC5859CC1F4}">
      <dgm:prSet/>
      <dgm:spPr/>
      <dgm:t>
        <a:bodyPr/>
        <a:lstStyle/>
        <a:p>
          <a:r>
            <a:rPr lang="en-GB"/>
            <a:t>Key questions</a:t>
          </a:r>
          <a:endParaRPr lang="en-US"/>
        </a:p>
      </dgm:t>
    </dgm:pt>
    <dgm:pt modelId="{D1771108-009E-43A5-A797-7049BE40C096}" type="parTrans" cxnId="{72A4AD7D-5073-4196-A754-43D3468E3FD9}">
      <dgm:prSet/>
      <dgm:spPr/>
      <dgm:t>
        <a:bodyPr/>
        <a:lstStyle/>
        <a:p>
          <a:endParaRPr lang="en-GB"/>
        </a:p>
      </dgm:t>
    </dgm:pt>
    <dgm:pt modelId="{B27D9878-14AB-4788-9E6B-CC39E7113144}" type="sibTrans" cxnId="{72A4AD7D-5073-4196-A754-43D3468E3FD9}">
      <dgm:prSet/>
      <dgm:spPr/>
      <dgm:t>
        <a:bodyPr/>
        <a:lstStyle/>
        <a:p>
          <a:endParaRPr lang="en-GB"/>
        </a:p>
      </dgm:t>
    </dgm:pt>
    <dgm:pt modelId="{F691905B-750B-41C2-A283-3B56318C5D7E}">
      <dgm:prSet/>
      <dgm:spPr/>
      <dgm:t>
        <a:bodyPr/>
        <a:lstStyle/>
        <a:p>
          <a:r>
            <a:rPr lang="en-GB"/>
            <a:t>What should be the balance between the amount of profit distributed and that held back for reinvestment in the business?</a:t>
          </a:r>
          <a:endParaRPr lang="en-US" dirty="0"/>
        </a:p>
      </dgm:t>
    </dgm:pt>
    <dgm:pt modelId="{0BF44866-6401-48D3-8DDC-EFE272D536B6}" type="parTrans" cxnId="{2E64BFB6-6A0C-4F38-BD52-B72236D6E3D5}">
      <dgm:prSet/>
      <dgm:spPr/>
      <dgm:t>
        <a:bodyPr/>
        <a:lstStyle/>
        <a:p>
          <a:endParaRPr lang="en-GB"/>
        </a:p>
      </dgm:t>
    </dgm:pt>
    <dgm:pt modelId="{EE4D5861-068D-41F5-A4F0-DD99EE83B383}" type="sibTrans" cxnId="{2E64BFB6-6A0C-4F38-BD52-B72236D6E3D5}">
      <dgm:prSet/>
      <dgm:spPr/>
      <dgm:t>
        <a:bodyPr/>
        <a:lstStyle/>
        <a:p>
          <a:endParaRPr lang="en-GB"/>
        </a:p>
      </dgm:t>
    </dgm:pt>
    <dgm:pt modelId="{CCBD9FE8-FC39-4D9F-82DA-0B0026475BDA}">
      <dgm:prSet/>
      <dgm:spPr/>
      <dgm:t>
        <a:bodyPr/>
        <a:lstStyle/>
        <a:p>
          <a:r>
            <a:rPr lang="en-GB"/>
            <a:t>Whether alternatives of cash dividend might be used?</a:t>
          </a:r>
          <a:endParaRPr lang="en-US" dirty="0"/>
        </a:p>
      </dgm:t>
    </dgm:pt>
    <dgm:pt modelId="{843D439C-F339-4ABF-9BAC-D4C022E139A6}" type="parTrans" cxnId="{299E9446-5617-4779-9458-20FCB7CCD485}">
      <dgm:prSet/>
      <dgm:spPr/>
      <dgm:t>
        <a:bodyPr/>
        <a:lstStyle/>
        <a:p>
          <a:endParaRPr lang="en-GB"/>
        </a:p>
      </dgm:t>
    </dgm:pt>
    <dgm:pt modelId="{16540835-998F-410B-B7A9-DD50BCF5AF97}" type="sibTrans" cxnId="{299E9446-5617-4779-9458-20FCB7CCD485}">
      <dgm:prSet/>
      <dgm:spPr/>
      <dgm:t>
        <a:bodyPr/>
        <a:lstStyle/>
        <a:p>
          <a:endParaRPr lang="en-GB"/>
        </a:p>
      </dgm:t>
    </dgm:pt>
    <dgm:pt modelId="{0EDCF835-9256-4E0B-BB9F-AC7588EBC748}">
      <dgm:prSet/>
      <dgm:spPr/>
      <dgm:t>
        <a:bodyPr/>
        <a:lstStyle/>
        <a:p>
          <a:r>
            <a:rPr lang="en-GB"/>
            <a:t>Some decisions</a:t>
          </a:r>
          <a:endParaRPr lang="en-US" dirty="0"/>
        </a:p>
      </dgm:t>
    </dgm:pt>
    <dgm:pt modelId="{5CD98A76-D0FE-44FF-8667-FAB6C42713C6}" type="parTrans" cxnId="{61A27F1E-4576-4517-86D9-DE1B9E53B6C3}">
      <dgm:prSet/>
      <dgm:spPr/>
      <dgm:t>
        <a:bodyPr/>
        <a:lstStyle/>
        <a:p>
          <a:endParaRPr lang="en-GB"/>
        </a:p>
      </dgm:t>
    </dgm:pt>
    <dgm:pt modelId="{21DA6F0F-965E-4EC6-BA5C-BBAD14908EBD}" type="sibTrans" cxnId="{61A27F1E-4576-4517-86D9-DE1B9E53B6C3}">
      <dgm:prSet/>
      <dgm:spPr/>
      <dgm:t>
        <a:bodyPr/>
        <a:lstStyle/>
        <a:p>
          <a:endParaRPr lang="en-GB"/>
        </a:p>
      </dgm:t>
    </dgm:pt>
    <dgm:pt modelId="{75D95BD3-B3EF-424F-AAB2-8073DFFD39B2}">
      <dgm:prSet/>
      <dgm:spPr/>
      <dgm:t>
        <a:bodyPr/>
        <a:lstStyle/>
        <a:p>
          <a:r>
            <a:rPr lang="en-US"/>
            <a:t>Decisions concerning the amount of dividends to pay.</a:t>
          </a:r>
          <a:endParaRPr lang="en-US" dirty="0"/>
        </a:p>
      </dgm:t>
    </dgm:pt>
    <dgm:pt modelId="{00E166F8-134F-4B91-A483-EF7026FA9B5B}" type="parTrans" cxnId="{5F3E2111-2D14-495B-99B4-13535103F6C4}">
      <dgm:prSet/>
      <dgm:spPr/>
      <dgm:t>
        <a:bodyPr/>
        <a:lstStyle/>
        <a:p>
          <a:endParaRPr lang="en-GB"/>
        </a:p>
      </dgm:t>
    </dgm:pt>
    <dgm:pt modelId="{F4E4932C-CC08-49B0-BD01-D5E465A226E2}" type="sibTrans" cxnId="{5F3E2111-2D14-495B-99B4-13535103F6C4}">
      <dgm:prSet/>
      <dgm:spPr/>
      <dgm:t>
        <a:bodyPr/>
        <a:lstStyle/>
        <a:p>
          <a:endParaRPr lang="en-GB"/>
        </a:p>
      </dgm:t>
    </dgm:pt>
    <dgm:pt modelId="{ED085E38-9D67-4086-A8E0-038BD90F90B9}">
      <dgm:prSet/>
      <dgm:spPr/>
      <dgm:t>
        <a:bodyPr/>
        <a:lstStyle/>
        <a:p>
          <a:r>
            <a:rPr lang="en-GB"/>
            <a:t>Decisions concerning the appropriate alternative to cash dividends.</a:t>
          </a:r>
          <a:endParaRPr lang="en-US" dirty="0"/>
        </a:p>
      </dgm:t>
    </dgm:pt>
    <dgm:pt modelId="{C7D42DEE-92F8-4BB0-91FE-1763ADA202C7}" type="parTrans" cxnId="{3BD948DF-C3D3-415B-AA4C-4B6283E75B92}">
      <dgm:prSet/>
      <dgm:spPr/>
      <dgm:t>
        <a:bodyPr/>
        <a:lstStyle/>
        <a:p>
          <a:endParaRPr lang="en-GB"/>
        </a:p>
      </dgm:t>
    </dgm:pt>
    <dgm:pt modelId="{943900D5-CD89-4C6D-BBDC-BBB6CDD57198}" type="sibTrans" cxnId="{3BD948DF-C3D3-415B-AA4C-4B6283E75B92}">
      <dgm:prSet/>
      <dgm:spPr/>
      <dgm:t>
        <a:bodyPr/>
        <a:lstStyle/>
        <a:p>
          <a:endParaRPr lang="en-GB"/>
        </a:p>
      </dgm:t>
    </dgm:pt>
    <dgm:pt modelId="{08336004-0F08-4AD1-9516-CDBEFB6B5B92}">
      <dgm:prSet/>
      <dgm:spPr/>
      <dgm:t>
        <a:bodyPr/>
        <a:lstStyle/>
        <a:p>
          <a:r>
            <a:rPr lang="en-GB"/>
            <a:t>Decisions concerning dividend payment plans (e.g., constant earnings pay-out ratio).</a:t>
          </a:r>
          <a:endParaRPr lang="en-US" dirty="0"/>
        </a:p>
      </dgm:t>
    </dgm:pt>
    <dgm:pt modelId="{F5BB8815-DE5E-410B-B403-69ED8E715354}" type="parTrans" cxnId="{DAD379A1-0943-4DDD-828C-E7A06B8D03D9}">
      <dgm:prSet/>
      <dgm:spPr/>
      <dgm:t>
        <a:bodyPr/>
        <a:lstStyle/>
        <a:p>
          <a:endParaRPr lang="en-GB"/>
        </a:p>
      </dgm:t>
    </dgm:pt>
    <dgm:pt modelId="{6E18E37E-5A6B-4FAF-963C-CA8D9AA785EA}" type="sibTrans" cxnId="{DAD379A1-0943-4DDD-828C-E7A06B8D03D9}">
      <dgm:prSet/>
      <dgm:spPr/>
      <dgm:t>
        <a:bodyPr/>
        <a:lstStyle/>
        <a:p>
          <a:endParaRPr lang="en-GB"/>
        </a:p>
      </dgm:t>
    </dgm:pt>
    <dgm:pt modelId="{D15B5B14-9E0C-428F-B438-94F9F8024849}" type="pres">
      <dgm:prSet presAssocID="{9BC9E2BE-14C0-4BF8-B35E-1FD9CF322530}" presName="vert0" presStyleCnt="0">
        <dgm:presLayoutVars>
          <dgm:dir/>
          <dgm:animOne val="branch"/>
          <dgm:animLvl val="lvl"/>
        </dgm:presLayoutVars>
      </dgm:prSet>
      <dgm:spPr/>
    </dgm:pt>
    <dgm:pt modelId="{4D6AEB13-43B0-4155-84BE-7037D80D661D}" type="pres">
      <dgm:prSet presAssocID="{7B48D497-2788-49B1-9233-8CC5859CC1F4}" presName="thickLine" presStyleLbl="alignNode1" presStyleIdx="0" presStyleCnt="2"/>
      <dgm:spPr/>
    </dgm:pt>
    <dgm:pt modelId="{B365AC7E-8EFB-44F1-89ED-0197888C6A56}" type="pres">
      <dgm:prSet presAssocID="{7B48D497-2788-49B1-9233-8CC5859CC1F4}" presName="horz1" presStyleCnt="0"/>
      <dgm:spPr/>
    </dgm:pt>
    <dgm:pt modelId="{CAE766BB-1652-4030-80B2-2025CD1FC45D}" type="pres">
      <dgm:prSet presAssocID="{7B48D497-2788-49B1-9233-8CC5859CC1F4}" presName="tx1" presStyleLbl="revTx" presStyleIdx="0" presStyleCnt="7"/>
      <dgm:spPr/>
    </dgm:pt>
    <dgm:pt modelId="{FA983589-4B5A-4DDB-AD8A-944B938FD44C}" type="pres">
      <dgm:prSet presAssocID="{7B48D497-2788-49B1-9233-8CC5859CC1F4}" presName="vert1" presStyleCnt="0"/>
      <dgm:spPr/>
    </dgm:pt>
    <dgm:pt modelId="{F4E1A03A-7E40-442A-93BB-BF33A0B8A414}" type="pres">
      <dgm:prSet presAssocID="{F691905B-750B-41C2-A283-3B56318C5D7E}" presName="vertSpace2a" presStyleCnt="0"/>
      <dgm:spPr/>
    </dgm:pt>
    <dgm:pt modelId="{F59A1B15-FAF2-4A5B-BD82-31DEFD21C5C3}" type="pres">
      <dgm:prSet presAssocID="{F691905B-750B-41C2-A283-3B56318C5D7E}" presName="horz2" presStyleCnt="0"/>
      <dgm:spPr/>
    </dgm:pt>
    <dgm:pt modelId="{E2CE5D90-2371-4A0D-A92D-0EFCBCC978FF}" type="pres">
      <dgm:prSet presAssocID="{F691905B-750B-41C2-A283-3B56318C5D7E}" presName="horzSpace2" presStyleCnt="0"/>
      <dgm:spPr/>
    </dgm:pt>
    <dgm:pt modelId="{291FF178-5C50-4864-894B-0F0BDC389741}" type="pres">
      <dgm:prSet presAssocID="{F691905B-750B-41C2-A283-3B56318C5D7E}" presName="tx2" presStyleLbl="revTx" presStyleIdx="1" presStyleCnt="7"/>
      <dgm:spPr/>
    </dgm:pt>
    <dgm:pt modelId="{249A10D5-D74C-432C-8A7F-2544E1BDC863}" type="pres">
      <dgm:prSet presAssocID="{F691905B-750B-41C2-A283-3B56318C5D7E}" presName="vert2" presStyleCnt="0"/>
      <dgm:spPr/>
    </dgm:pt>
    <dgm:pt modelId="{F38A60AF-30E3-426C-91C7-FBB9814B1879}" type="pres">
      <dgm:prSet presAssocID="{F691905B-750B-41C2-A283-3B56318C5D7E}" presName="thinLine2b" presStyleLbl="callout" presStyleIdx="0" presStyleCnt="5"/>
      <dgm:spPr/>
    </dgm:pt>
    <dgm:pt modelId="{0288D4A4-D60E-4A9C-AE4B-3F67393FF4BF}" type="pres">
      <dgm:prSet presAssocID="{F691905B-750B-41C2-A283-3B56318C5D7E}" presName="vertSpace2b" presStyleCnt="0"/>
      <dgm:spPr/>
    </dgm:pt>
    <dgm:pt modelId="{AC3F481C-6E0B-47A3-AD81-91F9F7D582ED}" type="pres">
      <dgm:prSet presAssocID="{CCBD9FE8-FC39-4D9F-82DA-0B0026475BDA}" presName="horz2" presStyleCnt="0"/>
      <dgm:spPr/>
    </dgm:pt>
    <dgm:pt modelId="{07FD26B4-DD91-4CB3-97C7-43293997FD06}" type="pres">
      <dgm:prSet presAssocID="{CCBD9FE8-FC39-4D9F-82DA-0B0026475BDA}" presName="horzSpace2" presStyleCnt="0"/>
      <dgm:spPr/>
    </dgm:pt>
    <dgm:pt modelId="{86E6B614-D47D-4CE3-ABE5-043BA6F06507}" type="pres">
      <dgm:prSet presAssocID="{CCBD9FE8-FC39-4D9F-82DA-0B0026475BDA}" presName="tx2" presStyleLbl="revTx" presStyleIdx="2" presStyleCnt="7"/>
      <dgm:spPr/>
    </dgm:pt>
    <dgm:pt modelId="{633121E5-0AF4-472A-881F-17D768D34991}" type="pres">
      <dgm:prSet presAssocID="{CCBD9FE8-FC39-4D9F-82DA-0B0026475BDA}" presName="vert2" presStyleCnt="0"/>
      <dgm:spPr/>
    </dgm:pt>
    <dgm:pt modelId="{EE453B9B-5F6D-457B-841F-4A1EA73AEB0C}" type="pres">
      <dgm:prSet presAssocID="{CCBD9FE8-FC39-4D9F-82DA-0B0026475BDA}" presName="thinLine2b" presStyleLbl="callout" presStyleIdx="1" presStyleCnt="5"/>
      <dgm:spPr/>
    </dgm:pt>
    <dgm:pt modelId="{76241B99-3A2B-47E7-8E67-3960AB893A71}" type="pres">
      <dgm:prSet presAssocID="{CCBD9FE8-FC39-4D9F-82DA-0B0026475BDA}" presName="vertSpace2b" presStyleCnt="0"/>
      <dgm:spPr/>
    </dgm:pt>
    <dgm:pt modelId="{53D8A887-71C1-49BC-99E1-6AE1B7377B9C}" type="pres">
      <dgm:prSet presAssocID="{0EDCF835-9256-4E0B-BB9F-AC7588EBC748}" presName="thickLine" presStyleLbl="alignNode1" presStyleIdx="1" presStyleCnt="2"/>
      <dgm:spPr/>
    </dgm:pt>
    <dgm:pt modelId="{41C4F225-2845-4EB5-A7A4-8F2F2D143658}" type="pres">
      <dgm:prSet presAssocID="{0EDCF835-9256-4E0B-BB9F-AC7588EBC748}" presName="horz1" presStyleCnt="0"/>
      <dgm:spPr/>
    </dgm:pt>
    <dgm:pt modelId="{996959AC-5680-4EDB-B43B-74104587745E}" type="pres">
      <dgm:prSet presAssocID="{0EDCF835-9256-4E0B-BB9F-AC7588EBC748}" presName="tx1" presStyleLbl="revTx" presStyleIdx="3" presStyleCnt="7"/>
      <dgm:spPr/>
    </dgm:pt>
    <dgm:pt modelId="{D19609AB-6DC4-43CC-AB1C-59FD66553D42}" type="pres">
      <dgm:prSet presAssocID="{0EDCF835-9256-4E0B-BB9F-AC7588EBC748}" presName="vert1" presStyleCnt="0"/>
      <dgm:spPr/>
    </dgm:pt>
    <dgm:pt modelId="{EBA78F7D-6B7C-4566-874B-5CE785AA33E9}" type="pres">
      <dgm:prSet presAssocID="{75D95BD3-B3EF-424F-AAB2-8073DFFD39B2}" presName="vertSpace2a" presStyleCnt="0"/>
      <dgm:spPr/>
    </dgm:pt>
    <dgm:pt modelId="{BEDC83BA-51A5-4E5E-B11C-14FA2CF142AA}" type="pres">
      <dgm:prSet presAssocID="{75D95BD3-B3EF-424F-AAB2-8073DFFD39B2}" presName="horz2" presStyleCnt="0"/>
      <dgm:spPr/>
    </dgm:pt>
    <dgm:pt modelId="{EEDF5DB0-D6C1-4E1D-B573-6F7E76D0C982}" type="pres">
      <dgm:prSet presAssocID="{75D95BD3-B3EF-424F-AAB2-8073DFFD39B2}" presName="horzSpace2" presStyleCnt="0"/>
      <dgm:spPr/>
    </dgm:pt>
    <dgm:pt modelId="{AEF9A7AE-4273-4E0B-A38C-E6E4D883E9EC}" type="pres">
      <dgm:prSet presAssocID="{75D95BD3-B3EF-424F-AAB2-8073DFFD39B2}" presName="tx2" presStyleLbl="revTx" presStyleIdx="4" presStyleCnt="7"/>
      <dgm:spPr/>
    </dgm:pt>
    <dgm:pt modelId="{E11CB4B5-B11B-419B-8582-3AA5EF8DC530}" type="pres">
      <dgm:prSet presAssocID="{75D95BD3-B3EF-424F-AAB2-8073DFFD39B2}" presName="vert2" presStyleCnt="0"/>
      <dgm:spPr/>
    </dgm:pt>
    <dgm:pt modelId="{6FACC8EB-0CF8-42D5-959F-88C955A8EED9}" type="pres">
      <dgm:prSet presAssocID="{75D95BD3-B3EF-424F-AAB2-8073DFFD39B2}" presName="thinLine2b" presStyleLbl="callout" presStyleIdx="2" presStyleCnt="5"/>
      <dgm:spPr/>
    </dgm:pt>
    <dgm:pt modelId="{B663BC25-C48D-408D-8F87-7B6067FFB345}" type="pres">
      <dgm:prSet presAssocID="{75D95BD3-B3EF-424F-AAB2-8073DFFD39B2}" presName="vertSpace2b" presStyleCnt="0"/>
      <dgm:spPr/>
    </dgm:pt>
    <dgm:pt modelId="{11DA27FC-7809-4B07-A327-1880623CF7A3}" type="pres">
      <dgm:prSet presAssocID="{ED085E38-9D67-4086-A8E0-038BD90F90B9}" presName="horz2" presStyleCnt="0"/>
      <dgm:spPr/>
    </dgm:pt>
    <dgm:pt modelId="{101363BC-1D79-4691-B844-7B8C79CF787F}" type="pres">
      <dgm:prSet presAssocID="{ED085E38-9D67-4086-A8E0-038BD90F90B9}" presName="horzSpace2" presStyleCnt="0"/>
      <dgm:spPr/>
    </dgm:pt>
    <dgm:pt modelId="{0864FEA1-83CD-4E53-B902-93938979BD24}" type="pres">
      <dgm:prSet presAssocID="{ED085E38-9D67-4086-A8E0-038BD90F90B9}" presName="tx2" presStyleLbl="revTx" presStyleIdx="5" presStyleCnt="7"/>
      <dgm:spPr/>
    </dgm:pt>
    <dgm:pt modelId="{7E100D3B-2A3D-49C0-A87D-9E4BED7230E5}" type="pres">
      <dgm:prSet presAssocID="{ED085E38-9D67-4086-A8E0-038BD90F90B9}" presName="vert2" presStyleCnt="0"/>
      <dgm:spPr/>
    </dgm:pt>
    <dgm:pt modelId="{3D5CCADC-90FB-4DBA-A8EE-284269F07865}" type="pres">
      <dgm:prSet presAssocID="{ED085E38-9D67-4086-A8E0-038BD90F90B9}" presName="thinLine2b" presStyleLbl="callout" presStyleIdx="3" presStyleCnt="5"/>
      <dgm:spPr/>
    </dgm:pt>
    <dgm:pt modelId="{7C6979E8-765D-4A4A-A4B7-AFF9A4072804}" type="pres">
      <dgm:prSet presAssocID="{ED085E38-9D67-4086-A8E0-038BD90F90B9}" presName="vertSpace2b" presStyleCnt="0"/>
      <dgm:spPr/>
    </dgm:pt>
    <dgm:pt modelId="{C663C3C1-6738-4FD2-984B-415ED2A5E28B}" type="pres">
      <dgm:prSet presAssocID="{08336004-0F08-4AD1-9516-CDBEFB6B5B92}" presName="horz2" presStyleCnt="0"/>
      <dgm:spPr/>
    </dgm:pt>
    <dgm:pt modelId="{BA2F45EB-9D59-44AD-9964-79313FB35B6C}" type="pres">
      <dgm:prSet presAssocID="{08336004-0F08-4AD1-9516-CDBEFB6B5B92}" presName="horzSpace2" presStyleCnt="0"/>
      <dgm:spPr/>
    </dgm:pt>
    <dgm:pt modelId="{7A0A21AA-6F3A-41D1-B283-2501EEA777B5}" type="pres">
      <dgm:prSet presAssocID="{08336004-0F08-4AD1-9516-CDBEFB6B5B92}" presName="tx2" presStyleLbl="revTx" presStyleIdx="6" presStyleCnt="7"/>
      <dgm:spPr/>
    </dgm:pt>
    <dgm:pt modelId="{969FD771-1B18-4FA2-B9C7-9F2E2E385DD9}" type="pres">
      <dgm:prSet presAssocID="{08336004-0F08-4AD1-9516-CDBEFB6B5B92}" presName="vert2" presStyleCnt="0"/>
      <dgm:spPr/>
    </dgm:pt>
    <dgm:pt modelId="{3DB5DDF4-3B20-4BF8-A5ED-D2E25105160C}" type="pres">
      <dgm:prSet presAssocID="{08336004-0F08-4AD1-9516-CDBEFB6B5B92}" presName="thinLine2b" presStyleLbl="callout" presStyleIdx="4" presStyleCnt="5"/>
      <dgm:spPr/>
    </dgm:pt>
    <dgm:pt modelId="{0CD4AC9C-A4AC-4D3A-BB4E-1F20421EA2DA}" type="pres">
      <dgm:prSet presAssocID="{08336004-0F08-4AD1-9516-CDBEFB6B5B92}" presName="vertSpace2b" presStyleCnt="0"/>
      <dgm:spPr/>
    </dgm:pt>
  </dgm:ptLst>
  <dgm:cxnLst>
    <dgm:cxn modelId="{5F3E2111-2D14-495B-99B4-13535103F6C4}" srcId="{0EDCF835-9256-4E0B-BB9F-AC7588EBC748}" destId="{75D95BD3-B3EF-424F-AAB2-8073DFFD39B2}" srcOrd="0" destOrd="0" parTransId="{00E166F8-134F-4B91-A483-EF7026FA9B5B}" sibTransId="{F4E4932C-CC08-49B0-BD01-D5E465A226E2}"/>
    <dgm:cxn modelId="{61A27F1E-4576-4517-86D9-DE1B9E53B6C3}" srcId="{9BC9E2BE-14C0-4BF8-B35E-1FD9CF322530}" destId="{0EDCF835-9256-4E0B-BB9F-AC7588EBC748}" srcOrd="1" destOrd="0" parTransId="{5CD98A76-D0FE-44FF-8667-FAB6C42713C6}" sibTransId="{21DA6F0F-965E-4EC6-BA5C-BBAD14908EBD}"/>
    <dgm:cxn modelId="{6DAF0B3A-E15B-47B1-B05B-08854CFDD3A1}" type="presOf" srcId="{CCBD9FE8-FC39-4D9F-82DA-0B0026475BDA}" destId="{86E6B614-D47D-4CE3-ABE5-043BA6F06507}" srcOrd="0" destOrd="0" presId="urn:microsoft.com/office/officeart/2008/layout/LinedList"/>
    <dgm:cxn modelId="{306CC845-D8AE-445E-AE61-625C436D38F5}" type="presOf" srcId="{F691905B-750B-41C2-A283-3B56318C5D7E}" destId="{291FF178-5C50-4864-894B-0F0BDC389741}" srcOrd="0" destOrd="0" presId="urn:microsoft.com/office/officeart/2008/layout/LinedList"/>
    <dgm:cxn modelId="{299E9446-5617-4779-9458-20FCB7CCD485}" srcId="{7B48D497-2788-49B1-9233-8CC5859CC1F4}" destId="{CCBD9FE8-FC39-4D9F-82DA-0B0026475BDA}" srcOrd="1" destOrd="0" parTransId="{843D439C-F339-4ABF-9BAC-D4C022E139A6}" sibTransId="{16540835-998F-410B-B7A9-DD50BCF5AF97}"/>
    <dgm:cxn modelId="{8DA18252-40AF-48D0-9F1E-34EFB212E566}" type="presOf" srcId="{75D95BD3-B3EF-424F-AAB2-8073DFFD39B2}" destId="{AEF9A7AE-4273-4E0B-A38C-E6E4D883E9EC}" srcOrd="0" destOrd="0" presId="urn:microsoft.com/office/officeart/2008/layout/LinedList"/>
    <dgm:cxn modelId="{01586062-2BCC-4D82-845E-6C09F4B0C64B}" type="presOf" srcId="{7B48D497-2788-49B1-9233-8CC5859CC1F4}" destId="{CAE766BB-1652-4030-80B2-2025CD1FC45D}" srcOrd="0" destOrd="0" presId="urn:microsoft.com/office/officeart/2008/layout/LinedList"/>
    <dgm:cxn modelId="{72A4AD7D-5073-4196-A754-43D3468E3FD9}" srcId="{9BC9E2BE-14C0-4BF8-B35E-1FD9CF322530}" destId="{7B48D497-2788-49B1-9233-8CC5859CC1F4}" srcOrd="0" destOrd="0" parTransId="{D1771108-009E-43A5-A797-7049BE40C096}" sibTransId="{B27D9878-14AB-4788-9E6B-CC39E7113144}"/>
    <dgm:cxn modelId="{16B08F96-F33A-49BC-BB69-ED747C855D5A}" type="presOf" srcId="{08336004-0F08-4AD1-9516-CDBEFB6B5B92}" destId="{7A0A21AA-6F3A-41D1-B283-2501EEA777B5}" srcOrd="0" destOrd="0" presId="urn:microsoft.com/office/officeart/2008/layout/LinedList"/>
    <dgm:cxn modelId="{DAD379A1-0943-4DDD-828C-E7A06B8D03D9}" srcId="{0EDCF835-9256-4E0B-BB9F-AC7588EBC748}" destId="{08336004-0F08-4AD1-9516-CDBEFB6B5B92}" srcOrd="2" destOrd="0" parTransId="{F5BB8815-DE5E-410B-B403-69ED8E715354}" sibTransId="{6E18E37E-5A6B-4FAF-963C-CA8D9AA785EA}"/>
    <dgm:cxn modelId="{0CC216AA-D16E-46AC-BCFF-AE3C30D985A4}" type="presOf" srcId="{ED085E38-9D67-4086-A8E0-038BD90F90B9}" destId="{0864FEA1-83CD-4E53-B902-93938979BD24}" srcOrd="0" destOrd="0" presId="urn:microsoft.com/office/officeart/2008/layout/LinedList"/>
    <dgm:cxn modelId="{2E64BFB6-6A0C-4F38-BD52-B72236D6E3D5}" srcId="{7B48D497-2788-49B1-9233-8CC5859CC1F4}" destId="{F691905B-750B-41C2-A283-3B56318C5D7E}" srcOrd="0" destOrd="0" parTransId="{0BF44866-6401-48D3-8DDC-EFE272D536B6}" sibTransId="{EE4D5861-068D-41F5-A4F0-DD99EE83B383}"/>
    <dgm:cxn modelId="{3BD948DF-C3D3-415B-AA4C-4B6283E75B92}" srcId="{0EDCF835-9256-4E0B-BB9F-AC7588EBC748}" destId="{ED085E38-9D67-4086-A8E0-038BD90F90B9}" srcOrd="1" destOrd="0" parTransId="{C7D42DEE-92F8-4BB0-91FE-1763ADA202C7}" sibTransId="{943900D5-CD89-4C6D-BBDC-BBB6CDD57198}"/>
    <dgm:cxn modelId="{914911E1-E00E-44EC-8A8A-B42D7AE1F431}" type="presOf" srcId="{9BC9E2BE-14C0-4BF8-B35E-1FD9CF322530}" destId="{D15B5B14-9E0C-428F-B438-94F9F8024849}" srcOrd="0" destOrd="0" presId="urn:microsoft.com/office/officeart/2008/layout/LinedList"/>
    <dgm:cxn modelId="{414F31EA-36EF-4A8D-8155-A6396D049089}" type="presOf" srcId="{0EDCF835-9256-4E0B-BB9F-AC7588EBC748}" destId="{996959AC-5680-4EDB-B43B-74104587745E}" srcOrd="0" destOrd="0" presId="urn:microsoft.com/office/officeart/2008/layout/LinedList"/>
    <dgm:cxn modelId="{9B2E6A63-7A41-44D9-8449-6E283BEE3B06}" type="presParOf" srcId="{D15B5B14-9E0C-428F-B438-94F9F8024849}" destId="{4D6AEB13-43B0-4155-84BE-7037D80D661D}" srcOrd="0" destOrd="0" presId="urn:microsoft.com/office/officeart/2008/layout/LinedList"/>
    <dgm:cxn modelId="{46FCB9E0-20ED-4B6E-B8A0-9D43EE4AE811}" type="presParOf" srcId="{D15B5B14-9E0C-428F-B438-94F9F8024849}" destId="{B365AC7E-8EFB-44F1-89ED-0197888C6A56}" srcOrd="1" destOrd="0" presId="urn:microsoft.com/office/officeart/2008/layout/LinedList"/>
    <dgm:cxn modelId="{DEA1E76F-8DF4-4E5B-9800-EE94112C19F6}" type="presParOf" srcId="{B365AC7E-8EFB-44F1-89ED-0197888C6A56}" destId="{CAE766BB-1652-4030-80B2-2025CD1FC45D}" srcOrd="0" destOrd="0" presId="urn:microsoft.com/office/officeart/2008/layout/LinedList"/>
    <dgm:cxn modelId="{DAE8C270-E759-4AEA-B157-ADCA8D7FDB70}" type="presParOf" srcId="{B365AC7E-8EFB-44F1-89ED-0197888C6A56}" destId="{FA983589-4B5A-4DDB-AD8A-944B938FD44C}" srcOrd="1" destOrd="0" presId="urn:microsoft.com/office/officeart/2008/layout/LinedList"/>
    <dgm:cxn modelId="{A256AFA9-4AE9-499F-8E31-48866C926C42}" type="presParOf" srcId="{FA983589-4B5A-4DDB-AD8A-944B938FD44C}" destId="{F4E1A03A-7E40-442A-93BB-BF33A0B8A414}" srcOrd="0" destOrd="0" presId="urn:microsoft.com/office/officeart/2008/layout/LinedList"/>
    <dgm:cxn modelId="{D5118344-8D01-4415-86AB-9722CF533457}" type="presParOf" srcId="{FA983589-4B5A-4DDB-AD8A-944B938FD44C}" destId="{F59A1B15-FAF2-4A5B-BD82-31DEFD21C5C3}" srcOrd="1" destOrd="0" presId="urn:microsoft.com/office/officeart/2008/layout/LinedList"/>
    <dgm:cxn modelId="{536AAA8F-0EBB-4C09-988A-337C2BC0FF26}" type="presParOf" srcId="{F59A1B15-FAF2-4A5B-BD82-31DEFD21C5C3}" destId="{E2CE5D90-2371-4A0D-A92D-0EFCBCC978FF}" srcOrd="0" destOrd="0" presId="urn:microsoft.com/office/officeart/2008/layout/LinedList"/>
    <dgm:cxn modelId="{68D9A5D6-31A8-4FEF-A4D4-A722CA0CFCAA}" type="presParOf" srcId="{F59A1B15-FAF2-4A5B-BD82-31DEFD21C5C3}" destId="{291FF178-5C50-4864-894B-0F0BDC389741}" srcOrd="1" destOrd="0" presId="urn:microsoft.com/office/officeart/2008/layout/LinedList"/>
    <dgm:cxn modelId="{BAB9DBC0-6246-4E56-9FA0-C5E354CADD22}" type="presParOf" srcId="{F59A1B15-FAF2-4A5B-BD82-31DEFD21C5C3}" destId="{249A10D5-D74C-432C-8A7F-2544E1BDC863}" srcOrd="2" destOrd="0" presId="urn:microsoft.com/office/officeart/2008/layout/LinedList"/>
    <dgm:cxn modelId="{80AC8722-F059-499F-BD11-3FF4A9209F42}" type="presParOf" srcId="{FA983589-4B5A-4DDB-AD8A-944B938FD44C}" destId="{F38A60AF-30E3-426C-91C7-FBB9814B1879}" srcOrd="2" destOrd="0" presId="urn:microsoft.com/office/officeart/2008/layout/LinedList"/>
    <dgm:cxn modelId="{CF95E69D-5184-4986-BF3E-8B7542F3F7E9}" type="presParOf" srcId="{FA983589-4B5A-4DDB-AD8A-944B938FD44C}" destId="{0288D4A4-D60E-4A9C-AE4B-3F67393FF4BF}" srcOrd="3" destOrd="0" presId="urn:microsoft.com/office/officeart/2008/layout/LinedList"/>
    <dgm:cxn modelId="{AE4EF8F5-B897-4A8F-9E14-E8DA86F9D28A}" type="presParOf" srcId="{FA983589-4B5A-4DDB-AD8A-944B938FD44C}" destId="{AC3F481C-6E0B-47A3-AD81-91F9F7D582ED}" srcOrd="4" destOrd="0" presId="urn:microsoft.com/office/officeart/2008/layout/LinedList"/>
    <dgm:cxn modelId="{29141158-8CA9-48A3-8C7D-1AF0FB56DD75}" type="presParOf" srcId="{AC3F481C-6E0B-47A3-AD81-91F9F7D582ED}" destId="{07FD26B4-DD91-4CB3-97C7-43293997FD06}" srcOrd="0" destOrd="0" presId="urn:microsoft.com/office/officeart/2008/layout/LinedList"/>
    <dgm:cxn modelId="{5563193E-D706-456A-8B12-E2C54EC10865}" type="presParOf" srcId="{AC3F481C-6E0B-47A3-AD81-91F9F7D582ED}" destId="{86E6B614-D47D-4CE3-ABE5-043BA6F06507}" srcOrd="1" destOrd="0" presId="urn:microsoft.com/office/officeart/2008/layout/LinedList"/>
    <dgm:cxn modelId="{BA3D2A5A-CF4F-4070-BC65-305AE204C1FD}" type="presParOf" srcId="{AC3F481C-6E0B-47A3-AD81-91F9F7D582ED}" destId="{633121E5-0AF4-472A-881F-17D768D34991}" srcOrd="2" destOrd="0" presId="urn:microsoft.com/office/officeart/2008/layout/LinedList"/>
    <dgm:cxn modelId="{041C9D73-1E67-4F16-98A8-E1959A787590}" type="presParOf" srcId="{FA983589-4B5A-4DDB-AD8A-944B938FD44C}" destId="{EE453B9B-5F6D-457B-841F-4A1EA73AEB0C}" srcOrd="5" destOrd="0" presId="urn:microsoft.com/office/officeart/2008/layout/LinedList"/>
    <dgm:cxn modelId="{3F71AC64-3CEC-4FAA-B2F1-44708E1CF3B0}" type="presParOf" srcId="{FA983589-4B5A-4DDB-AD8A-944B938FD44C}" destId="{76241B99-3A2B-47E7-8E67-3960AB893A71}" srcOrd="6" destOrd="0" presId="urn:microsoft.com/office/officeart/2008/layout/LinedList"/>
    <dgm:cxn modelId="{1A3C04BD-CDA4-4A91-9292-FD818206C30A}" type="presParOf" srcId="{D15B5B14-9E0C-428F-B438-94F9F8024849}" destId="{53D8A887-71C1-49BC-99E1-6AE1B7377B9C}" srcOrd="2" destOrd="0" presId="urn:microsoft.com/office/officeart/2008/layout/LinedList"/>
    <dgm:cxn modelId="{3C2C486A-0B0F-4211-BC93-62BFCED4F432}" type="presParOf" srcId="{D15B5B14-9E0C-428F-B438-94F9F8024849}" destId="{41C4F225-2845-4EB5-A7A4-8F2F2D143658}" srcOrd="3" destOrd="0" presId="urn:microsoft.com/office/officeart/2008/layout/LinedList"/>
    <dgm:cxn modelId="{1380FD37-3996-436F-B643-6C3F16B08255}" type="presParOf" srcId="{41C4F225-2845-4EB5-A7A4-8F2F2D143658}" destId="{996959AC-5680-4EDB-B43B-74104587745E}" srcOrd="0" destOrd="0" presId="urn:microsoft.com/office/officeart/2008/layout/LinedList"/>
    <dgm:cxn modelId="{15EBD875-6F58-4876-8F80-AE9589C1ACDE}" type="presParOf" srcId="{41C4F225-2845-4EB5-A7A4-8F2F2D143658}" destId="{D19609AB-6DC4-43CC-AB1C-59FD66553D42}" srcOrd="1" destOrd="0" presId="urn:microsoft.com/office/officeart/2008/layout/LinedList"/>
    <dgm:cxn modelId="{D9E647B9-29E4-44BA-8EFA-A305E6F7867D}" type="presParOf" srcId="{D19609AB-6DC4-43CC-AB1C-59FD66553D42}" destId="{EBA78F7D-6B7C-4566-874B-5CE785AA33E9}" srcOrd="0" destOrd="0" presId="urn:microsoft.com/office/officeart/2008/layout/LinedList"/>
    <dgm:cxn modelId="{23B2EC1A-6933-4394-A277-47FDC239CEFB}" type="presParOf" srcId="{D19609AB-6DC4-43CC-AB1C-59FD66553D42}" destId="{BEDC83BA-51A5-4E5E-B11C-14FA2CF142AA}" srcOrd="1" destOrd="0" presId="urn:microsoft.com/office/officeart/2008/layout/LinedList"/>
    <dgm:cxn modelId="{C7E7C0B6-5932-482E-BEAF-2CA0D3C625D7}" type="presParOf" srcId="{BEDC83BA-51A5-4E5E-B11C-14FA2CF142AA}" destId="{EEDF5DB0-D6C1-4E1D-B573-6F7E76D0C982}" srcOrd="0" destOrd="0" presId="urn:microsoft.com/office/officeart/2008/layout/LinedList"/>
    <dgm:cxn modelId="{6910BC14-96BB-4125-ABFE-63546029248D}" type="presParOf" srcId="{BEDC83BA-51A5-4E5E-B11C-14FA2CF142AA}" destId="{AEF9A7AE-4273-4E0B-A38C-E6E4D883E9EC}" srcOrd="1" destOrd="0" presId="urn:microsoft.com/office/officeart/2008/layout/LinedList"/>
    <dgm:cxn modelId="{389A5A8E-4538-481C-B355-EC55918ABC4C}" type="presParOf" srcId="{BEDC83BA-51A5-4E5E-B11C-14FA2CF142AA}" destId="{E11CB4B5-B11B-419B-8582-3AA5EF8DC530}" srcOrd="2" destOrd="0" presId="urn:microsoft.com/office/officeart/2008/layout/LinedList"/>
    <dgm:cxn modelId="{5C52967C-35F9-4BE6-A5F1-EBD97FD895AF}" type="presParOf" srcId="{D19609AB-6DC4-43CC-AB1C-59FD66553D42}" destId="{6FACC8EB-0CF8-42D5-959F-88C955A8EED9}" srcOrd="2" destOrd="0" presId="urn:microsoft.com/office/officeart/2008/layout/LinedList"/>
    <dgm:cxn modelId="{853935B7-E929-40D0-B99A-30588D5812AF}" type="presParOf" srcId="{D19609AB-6DC4-43CC-AB1C-59FD66553D42}" destId="{B663BC25-C48D-408D-8F87-7B6067FFB345}" srcOrd="3" destOrd="0" presId="urn:microsoft.com/office/officeart/2008/layout/LinedList"/>
    <dgm:cxn modelId="{BC515830-7911-46D4-8466-8CB5CA4C97CC}" type="presParOf" srcId="{D19609AB-6DC4-43CC-AB1C-59FD66553D42}" destId="{11DA27FC-7809-4B07-A327-1880623CF7A3}" srcOrd="4" destOrd="0" presId="urn:microsoft.com/office/officeart/2008/layout/LinedList"/>
    <dgm:cxn modelId="{86E91EA8-0D34-4CB1-957F-1C9D39EF3579}" type="presParOf" srcId="{11DA27FC-7809-4B07-A327-1880623CF7A3}" destId="{101363BC-1D79-4691-B844-7B8C79CF787F}" srcOrd="0" destOrd="0" presId="urn:microsoft.com/office/officeart/2008/layout/LinedList"/>
    <dgm:cxn modelId="{D3F23683-2655-4EA1-B03C-046E38CCB562}" type="presParOf" srcId="{11DA27FC-7809-4B07-A327-1880623CF7A3}" destId="{0864FEA1-83CD-4E53-B902-93938979BD24}" srcOrd="1" destOrd="0" presId="urn:microsoft.com/office/officeart/2008/layout/LinedList"/>
    <dgm:cxn modelId="{923A4A8B-BC90-4A19-ABBE-11323DCC48C0}" type="presParOf" srcId="{11DA27FC-7809-4B07-A327-1880623CF7A3}" destId="{7E100D3B-2A3D-49C0-A87D-9E4BED7230E5}" srcOrd="2" destOrd="0" presId="urn:microsoft.com/office/officeart/2008/layout/LinedList"/>
    <dgm:cxn modelId="{AE63F046-049C-4C3D-9177-6011E2BFF798}" type="presParOf" srcId="{D19609AB-6DC4-43CC-AB1C-59FD66553D42}" destId="{3D5CCADC-90FB-4DBA-A8EE-284269F07865}" srcOrd="5" destOrd="0" presId="urn:microsoft.com/office/officeart/2008/layout/LinedList"/>
    <dgm:cxn modelId="{EF296251-23BE-4EAD-AE01-1E081EC56686}" type="presParOf" srcId="{D19609AB-6DC4-43CC-AB1C-59FD66553D42}" destId="{7C6979E8-765D-4A4A-A4B7-AFF9A4072804}" srcOrd="6" destOrd="0" presId="urn:microsoft.com/office/officeart/2008/layout/LinedList"/>
    <dgm:cxn modelId="{819561C8-2C54-4332-93A7-56E576790BDE}" type="presParOf" srcId="{D19609AB-6DC4-43CC-AB1C-59FD66553D42}" destId="{C663C3C1-6738-4FD2-984B-415ED2A5E28B}" srcOrd="7" destOrd="0" presId="urn:microsoft.com/office/officeart/2008/layout/LinedList"/>
    <dgm:cxn modelId="{A5995579-96B0-44EA-BFAE-E40BE5104F0A}" type="presParOf" srcId="{C663C3C1-6738-4FD2-984B-415ED2A5E28B}" destId="{BA2F45EB-9D59-44AD-9964-79313FB35B6C}" srcOrd="0" destOrd="0" presId="urn:microsoft.com/office/officeart/2008/layout/LinedList"/>
    <dgm:cxn modelId="{DE970503-4504-4FEB-8EA8-7864F2BB9B50}" type="presParOf" srcId="{C663C3C1-6738-4FD2-984B-415ED2A5E28B}" destId="{7A0A21AA-6F3A-41D1-B283-2501EEA777B5}" srcOrd="1" destOrd="0" presId="urn:microsoft.com/office/officeart/2008/layout/LinedList"/>
    <dgm:cxn modelId="{61D85EE1-76B9-470F-A09D-C6F9FB9F44B9}" type="presParOf" srcId="{C663C3C1-6738-4FD2-984B-415ED2A5E28B}" destId="{969FD771-1B18-4FA2-B9C7-9F2E2E385DD9}" srcOrd="2" destOrd="0" presId="urn:microsoft.com/office/officeart/2008/layout/LinedList"/>
    <dgm:cxn modelId="{503A1371-D1C8-4706-A365-E696A5BF03D9}" type="presParOf" srcId="{D19609AB-6DC4-43CC-AB1C-59FD66553D42}" destId="{3DB5DDF4-3B20-4BF8-A5ED-D2E25105160C}" srcOrd="8" destOrd="0" presId="urn:microsoft.com/office/officeart/2008/layout/LinedList"/>
    <dgm:cxn modelId="{D76F26DF-AA56-407E-B54A-2004B5155C31}" type="presParOf" srcId="{D19609AB-6DC4-43CC-AB1C-59FD66553D42}" destId="{0CD4AC9C-A4AC-4D3A-BB4E-1F20421EA2D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77736DE7-2682-41D9-9EA5-441AD1738D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F10F810-9EC3-4471-AF8B-28E7BC7FC07B}">
      <dgm:prSet/>
      <dgm:spPr/>
      <dgm:t>
        <a:bodyPr/>
        <a:lstStyle/>
        <a:p>
          <a:r>
            <a:rPr lang="en-GB"/>
            <a:t>Reasons for the preference of earnings retention for reinvestment</a:t>
          </a:r>
          <a:endParaRPr lang="en-US"/>
        </a:p>
      </dgm:t>
    </dgm:pt>
    <dgm:pt modelId="{7684F75F-8D70-48A8-844D-A48DEF751B31}" type="parTrans" cxnId="{5D80ECE7-F1A5-4ABE-8115-BE22A115C8CC}">
      <dgm:prSet/>
      <dgm:spPr/>
      <dgm:t>
        <a:bodyPr/>
        <a:lstStyle/>
        <a:p>
          <a:endParaRPr lang="en-GB"/>
        </a:p>
      </dgm:t>
    </dgm:pt>
    <dgm:pt modelId="{3F1488B9-A8FB-42DD-9E78-FC80A4FEC463}" type="sibTrans" cxnId="{5D80ECE7-F1A5-4ABE-8115-BE22A115C8CC}">
      <dgm:prSet/>
      <dgm:spPr/>
      <dgm:t>
        <a:bodyPr/>
        <a:lstStyle/>
        <a:p>
          <a:endParaRPr lang="en-GB"/>
        </a:p>
      </dgm:t>
    </dgm:pt>
    <dgm:pt modelId="{DDA3AA3B-E83D-41F8-90B3-1273A73E298C}">
      <dgm:prSet/>
      <dgm:spPr/>
      <dgm:t>
        <a:bodyPr/>
        <a:lstStyle/>
        <a:p>
          <a:r>
            <a:rPr lang="en-GB" dirty="0"/>
            <a:t>No issue costs.</a:t>
          </a:r>
          <a:endParaRPr lang="en-US" dirty="0"/>
        </a:p>
      </dgm:t>
    </dgm:pt>
    <dgm:pt modelId="{A4B008FF-959F-4835-B571-247000F7BDF8}" type="parTrans" cxnId="{CA68D9C7-586F-4033-ABA6-B896F735EA94}">
      <dgm:prSet/>
      <dgm:spPr/>
      <dgm:t>
        <a:bodyPr/>
        <a:lstStyle/>
        <a:p>
          <a:endParaRPr lang="en-GB"/>
        </a:p>
      </dgm:t>
    </dgm:pt>
    <dgm:pt modelId="{3BED0029-89B7-4EFB-B667-652974196FF4}" type="sibTrans" cxnId="{CA68D9C7-586F-4033-ABA6-B896F735EA94}">
      <dgm:prSet/>
      <dgm:spPr/>
      <dgm:t>
        <a:bodyPr/>
        <a:lstStyle/>
        <a:p>
          <a:endParaRPr lang="en-GB"/>
        </a:p>
      </dgm:t>
    </dgm:pt>
    <dgm:pt modelId="{224443A5-20FD-4D0C-99D7-11B88D68D62C}">
      <dgm:prSet/>
      <dgm:spPr/>
      <dgm:t>
        <a:bodyPr/>
        <a:lstStyle/>
        <a:p>
          <a:r>
            <a:rPr lang="en-GB" dirty="0"/>
            <a:t>No formalities for raising the capital.</a:t>
          </a:r>
          <a:endParaRPr lang="en-US" dirty="0"/>
        </a:p>
      </dgm:t>
    </dgm:pt>
    <dgm:pt modelId="{4CD8E2ED-0E1E-4081-8B16-3318DA51CA0F}" type="parTrans" cxnId="{79F37D71-E77D-4CB7-AAA0-52031D0C1B8D}">
      <dgm:prSet/>
      <dgm:spPr/>
      <dgm:t>
        <a:bodyPr/>
        <a:lstStyle/>
        <a:p>
          <a:endParaRPr lang="en-GB"/>
        </a:p>
      </dgm:t>
    </dgm:pt>
    <dgm:pt modelId="{19E2F41F-5C35-4158-BE24-4F2F9D356CD7}" type="sibTrans" cxnId="{79F37D71-E77D-4CB7-AAA0-52031D0C1B8D}">
      <dgm:prSet/>
      <dgm:spPr/>
      <dgm:t>
        <a:bodyPr/>
        <a:lstStyle/>
        <a:p>
          <a:endParaRPr lang="en-GB"/>
        </a:p>
      </dgm:t>
    </dgm:pt>
    <dgm:pt modelId="{B582AA6F-F71E-4FA6-87AC-5845A3DFB29C}">
      <dgm:prSet/>
      <dgm:spPr/>
      <dgm:t>
        <a:bodyPr/>
        <a:lstStyle/>
        <a:p>
          <a:r>
            <a:rPr lang="en-GB" dirty="0"/>
            <a:t>Shareholders normally expect some portion of profit to be retained.</a:t>
          </a:r>
          <a:endParaRPr lang="en-US" dirty="0"/>
        </a:p>
      </dgm:t>
    </dgm:pt>
    <dgm:pt modelId="{30860EBD-B0B0-4F8A-AD37-A07D32BE2A54}" type="parTrans" cxnId="{52ECE288-50A4-45F5-AED0-84899ADC538C}">
      <dgm:prSet/>
      <dgm:spPr/>
      <dgm:t>
        <a:bodyPr/>
        <a:lstStyle/>
        <a:p>
          <a:endParaRPr lang="en-GB"/>
        </a:p>
      </dgm:t>
    </dgm:pt>
    <dgm:pt modelId="{C30C2223-4C66-40F4-B3C1-62FB51638C42}" type="sibTrans" cxnId="{52ECE288-50A4-45F5-AED0-84899ADC538C}">
      <dgm:prSet/>
      <dgm:spPr/>
      <dgm:t>
        <a:bodyPr/>
        <a:lstStyle/>
        <a:p>
          <a:endParaRPr lang="en-GB"/>
        </a:p>
      </dgm:t>
    </dgm:pt>
    <dgm:pt modelId="{1B9B818A-4335-4775-9447-871101937A75}" type="pres">
      <dgm:prSet presAssocID="{77736DE7-2682-41D9-9EA5-441AD1738D9F}" presName="Name0" presStyleCnt="0">
        <dgm:presLayoutVars>
          <dgm:dir/>
          <dgm:animLvl val="lvl"/>
          <dgm:resizeHandles val="exact"/>
        </dgm:presLayoutVars>
      </dgm:prSet>
      <dgm:spPr/>
    </dgm:pt>
    <dgm:pt modelId="{C42D871D-8126-4B4A-8A59-37AE191FBAE0}" type="pres">
      <dgm:prSet presAssocID="{FF10F810-9EC3-4471-AF8B-28E7BC7FC07B}" presName="composite" presStyleCnt="0"/>
      <dgm:spPr/>
    </dgm:pt>
    <dgm:pt modelId="{9947CD18-7C0C-4954-923A-6EFB882F706A}" type="pres">
      <dgm:prSet presAssocID="{FF10F810-9EC3-4471-AF8B-28E7BC7FC07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6C7CD5C-F304-41C5-B098-4CF6AE04A96E}" type="pres">
      <dgm:prSet presAssocID="{FF10F810-9EC3-4471-AF8B-28E7BC7FC07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892CE24-DF73-4B58-8559-309496D889BE}" type="presOf" srcId="{B582AA6F-F71E-4FA6-87AC-5845A3DFB29C}" destId="{46C7CD5C-F304-41C5-B098-4CF6AE04A96E}" srcOrd="0" destOrd="2" presId="urn:microsoft.com/office/officeart/2005/8/layout/hList1"/>
    <dgm:cxn modelId="{E4A91427-D1AC-4510-AA62-7D1F5790D827}" type="presOf" srcId="{224443A5-20FD-4D0C-99D7-11B88D68D62C}" destId="{46C7CD5C-F304-41C5-B098-4CF6AE04A96E}" srcOrd="0" destOrd="1" presId="urn:microsoft.com/office/officeart/2005/8/layout/hList1"/>
    <dgm:cxn modelId="{E229A627-D57F-4F3D-A883-60F94E9307E8}" type="presOf" srcId="{77736DE7-2682-41D9-9EA5-441AD1738D9F}" destId="{1B9B818A-4335-4775-9447-871101937A75}" srcOrd="0" destOrd="0" presId="urn:microsoft.com/office/officeart/2005/8/layout/hList1"/>
    <dgm:cxn modelId="{3E23AD49-F660-487D-BE29-5836B9087D3B}" type="presOf" srcId="{DDA3AA3B-E83D-41F8-90B3-1273A73E298C}" destId="{46C7CD5C-F304-41C5-B098-4CF6AE04A96E}" srcOrd="0" destOrd="0" presId="urn:microsoft.com/office/officeart/2005/8/layout/hList1"/>
    <dgm:cxn modelId="{79F37D71-E77D-4CB7-AAA0-52031D0C1B8D}" srcId="{FF10F810-9EC3-4471-AF8B-28E7BC7FC07B}" destId="{224443A5-20FD-4D0C-99D7-11B88D68D62C}" srcOrd="1" destOrd="0" parTransId="{4CD8E2ED-0E1E-4081-8B16-3318DA51CA0F}" sibTransId="{19E2F41F-5C35-4158-BE24-4F2F9D356CD7}"/>
    <dgm:cxn modelId="{3770D375-35DA-44AB-A03E-7BA6DCD64E4E}" type="presOf" srcId="{FF10F810-9EC3-4471-AF8B-28E7BC7FC07B}" destId="{9947CD18-7C0C-4954-923A-6EFB882F706A}" srcOrd="0" destOrd="0" presId="urn:microsoft.com/office/officeart/2005/8/layout/hList1"/>
    <dgm:cxn modelId="{52ECE288-50A4-45F5-AED0-84899ADC538C}" srcId="{FF10F810-9EC3-4471-AF8B-28E7BC7FC07B}" destId="{B582AA6F-F71E-4FA6-87AC-5845A3DFB29C}" srcOrd="2" destOrd="0" parTransId="{30860EBD-B0B0-4F8A-AD37-A07D32BE2A54}" sibTransId="{C30C2223-4C66-40F4-B3C1-62FB51638C42}"/>
    <dgm:cxn modelId="{CA68D9C7-586F-4033-ABA6-B896F735EA94}" srcId="{FF10F810-9EC3-4471-AF8B-28E7BC7FC07B}" destId="{DDA3AA3B-E83D-41F8-90B3-1273A73E298C}" srcOrd="0" destOrd="0" parTransId="{A4B008FF-959F-4835-B571-247000F7BDF8}" sibTransId="{3BED0029-89B7-4EFB-B667-652974196FF4}"/>
    <dgm:cxn modelId="{5D80ECE7-F1A5-4ABE-8115-BE22A115C8CC}" srcId="{77736DE7-2682-41D9-9EA5-441AD1738D9F}" destId="{FF10F810-9EC3-4471-AF8B-28E7BC7FC07B}" srcOrd="0" destOrd="0" parTransId="{7684F75F-8D70-48A8-844D-A48DEF751B31}" sibTransId="{3F1488B9-A8FB-42DD-9E78-FC80A4FEC463}"/>
    <dgm:cxn modelId="{FCD22AB6-6D82-4D3E-9831-CE1F954CFD0F}" type="presParOf" srcId="{1B9B818A-4335-4775-9447-871101937A75}" destId="{C42D871D-8126-4B4A-8A59-37AE191FBAE0}" srcOrd="0" destOrd="0" presId="urn:microsoft.com/office/officeart/2005/8/layout/hList1"/>
    <dgm:cxn modelId="{241460BC-08D6-44B5-8300-3F514D40CBC5}" type="presParOf" srcId="{C42D871D-8126-4B4A-8A59-37AE191FBAE0}" destId="{9947CD18-7C0C-4954-923A-6EFB882F706A}" srcOrd="0" destOrd="0" presId="urn:microsoft.com/office/officeart/2005/8/layout/hList1"/>
    <dgm:cxn modelId="{63B16FCD-C864-419A-9B5A-252DD04A02E3}" type="presParOf" srcId="{C42D871D-8126-4B4A-8A59-37AE191FBAE0}" destId="{46C7CD5C-F304-41C5-B098-4CF6AE04A96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39A813-6433-476C-90A5-02A6875A73EA}" type="doc">
      <dgm:prSet loTypeId="urn:microsoft.com/office/officeart/2005/8/layout/hierarchy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73BC210-B286-4D71-9BEE-B8DBC16A66B0}">
      <dgm:prSet phldrT="[Text]"/>
      <dgm:spPr/>
      <dgm:t>
        <a:bodyPr/>
        <a:lstStyle/>
        <a:p>
          <a:r>
            <a:rPr lang="en-GB" dirty="0"/>
            <a:t>BOD</a:t>
          </a:r>
        </a:p>
      </dgm:t>
    </dgm:pt>
    <dgm:pt modelId="{7E25DE94-7CA6-4E94-A84A-BA542467F034}" type="parTrans" cxnId="{D8DCD6AF-FC2B-4377-8418-8B8F0CF03655}">
      <dgm:prSet/>
      <dgm:spPr/>
      <dgm:t>
        <a:bodyPr/>
        <a:lstStyle/>
        <a:p>
          <a:endParaRPr lang="en-GB"/>
        </a:p>
      </dgm:t>
    </dgm:pt>
    <dgm:pt modelId="{B832E5FD-BA34-4E3B-98EB-6E288F3DE847}" type="sibTrans" cxnId="{D8DCD6AF-FC2B-4377-8418-8B8F0CF03655}">
      <dgm:prSet/>
      <dgm:spPr/>
      <dgm:t>
        <a:bodyPr/>
        <a:lstStyle/>
        <a:p>
          <a:endParaRPr lang="en-GB"/>
        </a:p>
      </dgm:t>
    </dgm:pt>
    <dgm:pt modelId="{3F354FC6-A431-4A00-B6C2-65599CD246DB}">
      <dgm:prSet phldrT="[Text]"/>
      <dgm:spPr/>
      <dgm:t>
        <a:bodyPr/>
        <a:lstStyle/>
        <a:p>
          <a:r>
            <a:rPr lang="en-GB" dirty="0"/>
            <a:t>CEO / MD</a:t>
          </a:r>
        </a:p>
      </dgm:t>
    </dgm:pt>
    <dgm:pt modelId="{47EC034A-0B9C-4D03-BD45-23A2CC33A13D}" type="parTrans" cxnId="{21B1F1A4-CE64-4297-8E56-705B9422EABD}">
      <dgm:prSet/>
      <dgm:spPr/>
      <dgm:t>
        <a:bodyPr/>
        <a:lstStyle/>
        <a:p>
          <a:endParaRPr lang="en-GB"/>
        </a:p>
      </dgm:t>
    </dgm:pt>
    <dgm:pt modelId="{63B78A3E-9FB8-4855-950E-1EB6AEA129F3}" type="sibTrans" cxnId="{21B1F1A4-CE64-4297-8E56-705B9422EABD}">
      <dgm:prSet/>
      <dgm:spPr/>
      <dgm:t>
        <a:bodyPr/>
        <a:lstStyle/>
        <a:p>
          <a:endParaRPr lang="en-GB"/>
        </a:p>
      </dgm:t>
    </dgm:pt>
    <dgm:pt modelId="{5089408F-9CA0-4A34-B95C-198CB6B6D7A2}">
      <dgm:prSet phldrT="[Text]"/>
      <dgm:spPr/>
      <dgm:t>
        <a:bodyPr/>
        <a:lstStyle/>
        <a:p>
          <a:r>
            <a:rPr lang="en-GB" dirty="0"/>
            <a:t>Deputy MD - Operations</a:t>
          </a:r>
        </a:p>
      </dgm:t>
    </dgm:pt>
    <dgm:pt modelId="{4EA4AD2B-A3EF-4B9D-B7A0-26C6215111BF}" type="parTrans" cxnId="{034060CE-853F-4232-ACD8-2780E6CD8E39}">
      <dgm:prSet/>
      <dgm:spPr/>
      <dgm:t>
        <a:bodyPr/>
        <a:lstStyle/>
        <a:p>
          <a:endParaRPr lang="en-GB"/>
        </a:p>
      </dgm:t>
    </dgm:pt>
    <dgm:pt modelId="{3C03B864-A753-4FA6-A27D-0B34E4B4F123}" type="sibTrans" cxnId="{034060CE-853F-4232-ACD8-2780E6CD8E39}">
      <dgm:prSet/>
      <dgm:spPr/>
      <dgm:t>
        <a:bodyPr/>
        <a:lstStyle/>
        <a:p>
          <a:endParaRPr lang="en-GB"/>
        </a:p>
      </dgm:t>
    </dgm:pt>
    <dgm:pt modelId="{28938E80-0590-4521-B3C3-C5A4040565C3}">
      <dgm:prSet phldrT="[Text]"/>
      <dgm:spPr/>
      <dgm:t>
        <a:bodyPr/>
        <a:lstStyle/>
        <a:p>
          <a:r>
            <a:rPr lang="en-GB" dirty="0"/>
            <a:t>Controller</a:t>
          </a:r>
        </a:p>
      </dgm:t>
    </dgm:pt>
    <dgm:pt modelId="{7C6E2F65-E3B8-42B5-83CE-0CF728A954FB}" type="parTrans" cxnId="{B0D7AAE7-278D-4FEF-BE33-0526C975664E}">
      <dgm:prSet/>
      <dgm:spPr/>
      <dgm:t>
        <a:bodyPr/>
        <a:lstStyle/>
        <a:p>
          <a:endParaRPr lang="en-GB"/>
        </a:p>
      </dgm:t>
    </dgm:pt>
    <dgm:pt modelId="{C1019B26-CBCA-4751-889B-C282FE0C80F0}" type="sibTrans" cxnId="{B0D7AAE7-278D-4FEF-BE33-0526C975664E}">
      <dgm:prSet/>
      <dgm:spPr/>
      <dgm:t>
        <a:bodyPr/>
        <a:lstStyle/>
        <a:p>
          <a:endParaRPr lang="en-GB"/>
        </a:p>
      </dgm:t>
    </dgm:pt>
    <dgm:pt modelId="{437DAB2C-8847-4B32-BC39-27437A71B530}">
      <dgm:prSet phldrT="[Text]"/>
      <dgm:spPr/>
      <dgm:t>
        <a:bodyPr/>
        <a:lstStyle/>
        <a:p>
          <a:r>
            <a:rPr lang="en-GB" dirty="0"/>
            <a:t>Deputy MD - Finance</a:t>
          </a:r>
        </a:p>
      </dgm:t>
    </dgm:pt>
    <dgm:pt modelId="{D5548E2C-68F3-4753-BC26-AF3F56062706}" type="parTrans" cxnId="{2441A57B-B5B5-4654-BA02-63C54EE5443D}">
      <dgm:prSet/>
      <dgm:spPr/>
      <dgm:t>
        <a:bodyPr/>
        <a:lstStyle/>
        <a:p>
          <a:endParaRPr lang="en-GB"/>
        </a:p>
      </dgm:t>
    </dgm:pt>
    <dgm:pt modelId="{643A48F0-D394-4E10-85B7-A0CCE7D48F39}" type="sibTrans" cxnId="{2441A57B-B5B5-4654-BA02-63C54EE5443D}">
      <dgm:prSet/>
      <dgm:spPr/>
      <dgm:t>
        <a:bodyPr/>
        <a:lstStyle/>
        <a:p>
          <a:endParaRPr lang="en-GB"/>
        </a:p>
      </dgm:t>
    </dgm:pt>
    <dgm:pt modelId="{609521F3-ECD0-4A90-A4C3-FBADCC2D855C}">
      <dgm:prSet phldrT="[Text]"/>
      <dgm:spPr/>
      <dgm:t>
        <a:bodyPr/>
        <a:lstStyle/>
        <a:p>
          <a:r>
            <a:rPr lang="en-GB" dirty="0"/>
            <a:t>Treasurer</a:t>
          </a:r>
        </a:p>
      </dgm:t>
    </dgm:pt>
    <dgm:pt modelId="{60F3FA26-7BA4-4D61-AC00-375C50A72FAC}" type="parTrans" cxnId="{8AAD1EC8-1B05-4B75-9B6E-B65D293E76E1}">
      <dgm:prSet/>
      <dgm:spPr/>
      <dgm:t>
        <a:bodyPr/>
        <a:lstStyle/>
        <a:p>
          <a:endParaRPr lang="en-GB"/>
        </a:p>
      </dgm:t>
    </dgm:pt>
    <dgm:pt modelId="{20A537FF-D2B1-4213-BB50-36A50C53CD35}" type="sibTrans" cxnId="{8AAD1EC8-1B05-4B75-9B6E-B65D293E76E1}">
      <dgm:prSet/>
      <dgm:spPr/>
      <dgm:t>
        <a:bodyPr/>
        <a:lstStyle/>
        <a:p>
          <a:endParaRPr lang="en-GB"/>
        </a:p>
      </dgm:t>
    </dgm:pt>
    <dgm:pt modelId="{2C2375C9-DFC9-4E1E-8D3D-E91A8424B75B}" type="pres">
      <dgm:prSet presAssocID="{CC39A813-6433-476C-90A5-02A6875A73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8FA7F1-7F6B-4ADA-B0A4-9E0883DC0291}" type="pres">
      <dgm:prSet presAssocID="{273BC210-B286-4D71-9BEE-B8DBC16A66B0}" presName="hierRoot1" presStyleCnt="0"/>
      <dgm:spPr/>
    </dgm:pt>
    <dgm:pt modelId="{7D926801-9766-4C74-AB80-349BAFF6B156}" type="pres">
      <dgm:prSet presAssocID="{273BC210-B286-4D71-9BEE-B8DBC16A66B0}" presName="composite" presStyleCnt="0"/>
      <dgm:spPr/>
    </dgm:pt>
    <dgm:pt modelId="{567DB58D-BBE4-439E-880E-DEFEFB4D1488}" type="pres">
      <dgm:prSet presAssocID="{273BC210-B286-4D71-9BEE-B8DBC16A66B0}" presName="background" presStyleLbl="node0" presStyleIdx="0" presStyleCnt="1"/>
      <dgm:spPr/>
    </dgm:pt>
    <dgm:pt modelId="{2AC88377-51DD-4434-B3BB-75D53C7CB98E}" type="pres">
      <dgm:prSet presAssocID="{273BC210-B286-4D71-9BEE-B8DBC16A66B0}" presName="text" presStyleLbl="fgAcc0" presStyleIdx="0" presStyleCnt="1">
        <dgm:presLayoutVars>
          <dgm:chPref val="3"/>
        </dgm:presLayoutVars>
      </dgm:prSet>
      <dgm:spPr/>
    </dgm:pt>
    <dgm:pt modelId="{32F97079-561E-4806-B42F-6A8D66201B91}" type="pres">
      <dgm:prSet presAssocID="{273BC210-B286-4D71-9BEE-B8DBC16A66B0}" presName="hierChild2" presStyleCnt="0"/>
      <dgm:spPr/>
    </dgm:pt>
    <dgm:pt modelId="{C800130A-15AE-457D-9E18-A6360E3DAC7D}" type="pres">
      <dgm:prSet presAssocID="{47EC034A-0B9C-4D03-BD45-23A2CC33A13D}" presName="Name10" presStyleLbl="parChTrans1D2" presStyleIdx="0" presStyleCnt="1"/>
      <dgm:spPr/>
    </dgm:pt>
    <dgm:pt modelId="{FBEE2F60-4C6D-41C6-8F24-673620A0F40A}" type="pres">
      <dgm:prSet presAssocID="{3F354FC6-A431-4A00-B6C2-65599CD246DB}" presName="hierRoot2" presStyleCnt="0"/>
      <dgm:spPr/>
    </dgm:pt>
    <dgm:pt modelId="{8F39813D-3576-4A3B-A375-D5E22EA66D70}" type="pres">
      <dgm:prSet presAssocID="{3F354FC6-A431-4A00-B6C2-65599CD246DB}" presName="composite2" presStyleCnt="0"/>
      <dgm:spPr/>
    </dgm:pt>
    <dgm:pt modelId="{44BF00EB-9DFE-41E1-82EB-21B937D4C846}" type="pres">
      <dgm:prSet presAssocID="{3F354FC6-A431-4A00-B6C2-65599CD246DB}" presName="background2" presStyleLbl="node2" presStyleIdx="0" presStyleCnt="1"/>
      <dgm:spPr/>
    </dgm:pt>
    <dgm:pt modelId="{46EE52BC-E9FC-4057-88FD-4F6CB40D667F}" type="pres">
      <dgm:prSet presAssocID="{3F354FC6-A431-4A00-B6C2-65599CD246DB}" presName="text2" presStyleLbl="fgAcc2" presStyleIdx="0" presStyleCnt="1">
        <dgm:presLayoutVars>
          <dgm:chPref val="3"/>
        </dgm:presLayoutVars>
      </dgm:prSet>
      <dgm:spPr/>
    </dgm:pt>
    <dgm:pt modelId="{87E5C6C4-3154-4A59-B1FD-A98823E40B21}" type="pres">
      <dgm:prSet presAssocID="{3F354FC6-A431-4A00-B6C2-65599CD246DB}" presName="hierChild3" presStyleCnt="0"/>
      <dgm:spPr/>
    </dgm:pt>
    <dgm:pt modelId="{D4D7E151-D75B-468D-8009-933F294197C4}" type="pres">
      <dgm:prSet presAssocID="{4EA4AD2B-A3EF-4B9D-B7A0-26C6215111BF}" presName="Name17" presStyleLbl="parChTrans1D3" presStyleIdx="0" presStyleCnt="2"/>
      <dgm:spPr/>
    </dgm:pt>
    <dgm:pt modelId="{41BFB667-F11C-40B1-84DB-E05F0EE82CE5}" type="pres">
      <dgm:prSet presAssocID="{5089408F-9CA0-4A34-B95C-198CB6B6D7A2}" presName="hierRoot3" presStyleCnt="0"/>
      <dgm:spPr/>
    </dgm:pt>
    <dgm:pt modelId="{5DD3FBCF-E154-412B-811B-0101F9C7886E}" type="pres">
      <dgm:prSet presAssocID="{5089408F-9CA0-4A34-B95C-198CB6B6D7A2}" presName="composite3" presStyleCnt="0"/>
      <dgm:spPr/>
    </dgm:pt>
    <dgm:pt modelId="{D2A61C9A-043B-4B22-97FF-B8FA948FBD3F}" type="pres">
      <dgm:prSet presAssocID="{5089408F-9CA0-4A34-B95C-198CB6B6D7A2}" presName="background3" presStyleLbl="node3" presStyleIdx="0" presStyleCnt="2"/>
      <dgm:spPr/>
    </dgm:pt>
    <dgm:pt modelId="{C688A0AD-486E-46F0-9807-CDB94AC4FAC8}" type="pres">
      <dgm:prSet presAssocID="{5089408F-9CA0-4A34-B95C-198CB6B6D7A2}" presName="text3" presStyleLbl="fgAcc3" presStyleIdx="0" presStyleCnt="2" custLinFactNeighborX="-97183" custLinFactNeighborY="-3876">
        <dgm:presLayoutVars>
          <dgm:chPref val="3"/>
        </dgm:presLayoutVars>
      </dgm:prSet>
      <dgm:spPr/>
    </dgm:pt>
    <dgm:pt modelId="{8C998279-D0C6-4BD7-92FB-F905662E0185}" type="pres">
      <dgm:prSet presAssocID="{5089408F-9CA0-4A34-B95C-198CB6B6D7A2}" presName="hierChild4" presStyleCnt="0"/>
      <dgm:spPr/>
    </dgm:pt>
    <dgm:pt modelId="{F2512560-9C4E-4440-8F1F-02B3A3D874CB}" type="pres">
      <dgm:prSet presAssocID="{D5548E2C-68F3-4753-BC26-AF3F56062706}" presName="Name17" presStyleLbl="parChTrans1D3" presStyleIdx="1" presStyleCnt="2"/>
      <dgm:spPr/>
    </dgm:pt>
    <dgm:pt modelId="{B0C0198D-1365-42F7-9E77-AAA1E3FD4216}" type="pres">
      <dgm:prSet presAssocID="{437DAB2C-8847-4B32-BC39-27437A71B530}" presName="hierRoot3" presStyleCnt="0"/>
      <dgm:spPr/>
    </dgm:pt>
    <dgm:pt modelId="{2D7D37F7-89F9-4722-BEBB-18D786E8FA9B}" type="pres">
      <dgm:prSet presAssocID="{437DAB2C-8847-4B32-BC39-27437A71B530}" presName="composite3" presStyleCnt="0"/>
      <dgm:spPr/>
    </dgm:pt>
    <dgm:pt modelId="{BDD36BF4-453C-4942-A7C8-721BAF8EC28A}" type="pres">
      <dgm:prSet presAssocID="{437DAB2C-8847-4B32-BC39-27437A71B530}" presName="background3" presStyleLbl="node3" presStyleIdx="1" presStyleCnt="2"/>
      <dgm:spPr/>
    </dgm:pt>
    <dgm:pt modelId="{5D50928B-F0BD-4767-8F67-40F9CE8604A1}" type="pres">
      <dgm:prSet presAssocID="{437DAB2C-8847-4B32-BC39-27437A71B530}" presName="text3" presStyleLbl="fgAcc3" presStyleIdx="1" presStyleCnt="2" custLinFactNeighborX="62235" custLinFactNeighborY="-3876">
        <dgm:presLayoutVars>
          <dgm:chPref val="3"/>
        </dgm:presLayoutVars>
      </dgm:prSet>
      <dgm:spPr/>
    </dgm:pt>
    <dgm:pt modelId="{5A540720-2911-4BA2-81BE-A5AE9D6FA8D2}" type="pres">
      <dgm:prSet presAssocID="{437DAB2C-8847-4B32-BC39-27437A71B530}" presName="hierChild4" presStyleCnt="0"/>
      <dgm:spPr/>
    </dgm:pt>
    <dgm:pt modelId="{AA541281-BA9A-460A-B9C7-3329D45B3C56}" type="pres">
      <dgm:prSet presAssocID="{7C6E2F65-E3B8-42B5-83CE-0CF728A954FB}" presName="Name23" presStyleLbl="parChTrans1D4" presStyleIdx="0" presStyleCnt="2"/>
      <dgm:spPr/>
    </dgm:pt>
    <dgm:pt modelId="{B81FF2B2-7E53-45C1-B687-AD2DE2442738}" type="pres">
      <dgm:prSet presAssocID="{28938E80-0590-4521-B3C3-C5A4040565C3}" presName="hierRoot4" presStyleCnt="0"/>
      <dgm:spPr/>
    </dgm:pt>
    <dgm:pt modelId="{0EE2CAD2-BA03-4A0F-BEA5-6DDE7C3E3556}" type="pres">
      <dgm:prSet presAssocID="{28938E80-0590-4521-B3C3-C5A4040565C3}" presName="composite4" presStyleCnt="0"/>
      <dgm:spPr/>
    </dgm:pt>
    <dgm:pt modelId="{2E67A3D9-F27D-46F9-A3C3-E5115FDA986E}" type="pres">
      <dgm:prSet presAssocID="{28938E80-0590-4521-B3C3-C5A4040565C3}" presName="background4" presStyleLbl="node4" presStyleIdx="0" presStyleCnt="2"/>
      <dgm:spPr/>
    </dgm:pt>
    <dgm:pt modelId="{E6EF6851-34B2-48A0-AAE6-D4711234E488}" type="pres">
      <dgm:prSet presAssocID="{28938E80-0590-4521-B3C3-C5A4040565C3}" presName="text4" presStyleLbl="fgAcc4" presStyleIdx="0" presStyleCnt="2">
        <dgm:presLayoutVars>
          <dgm:chPref val="3"/>
        </dgm:presLayoutVars>
      </dgm:prSet>
      <dgm:spPr/>
    </dgm:pt>
    <dgm:pt modelId="{A198F96F-B5B8-4BD5-B8CB-8E1AE688F535}" type="pres">
      <dgm:prSet presAssocID="{28938E80-0590-4521-B3C3-C5A4040565C3}" presName="hierChild5" presStyleCnt="0"/>
      <dgm:spPr/>
    </dgm:pt>
    <dgm:pt modelId="{9F7BC9F8-D950-4F3D-BF53-74BA91F95726}" type="pres">
      <dgm:prSet presAssocID="{60F3FA26-7BA4-4D61-AC00-375C50A72FAC}" presName="Name23" presStyleLbl="parChTrans1D4" presStyleIdx="1" presStyleCnt="2"/>
      <dgm:spPr/>
    </dgm:pt>
    <dgm:pt modelId="{F25F5C6A-ECBC-4370-9E6E-DC82829E0D88}" type="pres">
      <dgm:prSet presAssocID="{609521F3-ECD0-4A90-A4C3-FBADCC2D855C}" presName="hierRoot4" presStyleCnt="0"/>
      <dgm:spPr/>
    </dgm:pt>
    <dgm:pt modelId="{238A268A-9B3B-45E2-ACD0-2DD683716B0F}" type="pres">
      <dgm:prSet presAssocID="{609521F3-ECD0-4A90-A4C3-FBADCC2D855C}" presName="composite4" presStyleCnt="0"/>
      <dgm:spPr/>
    </dgm:pt>
    <dgm:pt modelId="{46E51F88-3E47-43CF-8E7C-97430EEC6B70}" type="pres">
      <dgm:prSet presAssocID="{609521F3-ECD0-4A90-A4C3-FBADCC2D855C}" presName="background4" presStyleLbl="node4" presStyleIdx="1" presStyleCnt="2"/>
      <dgm:spPr/>
    </dgm:pt>
    <dgm:pt modelId="{AE30AF65-9934-4867-A8A7-90EC8D20429F}" type="pres">
      <dgm:prSet presAssocID="{609521F3-ECD0-4A90-A4C3-FBADCC2D855C}" presName="text4" presStyleLbl="fgAcc4" presStyleIdx="1" presStyleCnt="2" custLinFactX="18473" custLinFactNeighborX="100000" custLinFactNeighborY="-1835">
        <dgm:presLayoutVars>
          <dgm:chPref val="3"/>
        </dgm:presLayoutVars>
      </dgm:prSet>
      <dgm:spPr/>
    </dgm:pt>
    <dgm:pt modelId="{21B3F03D-9A55-4A42-A297-6D12CDA8797C}" type="pres">
      <dgm:prSet presAssocID="{609521F3-ECD0-4A90-A4C3-FBADCC2D855C}" presName="hierChild5" presStyleCnt="0"/>
      <dgm:spPr/>
    </dgm:pt>
  </dgm:ptLst>
  <dgm:cxnLst>
    <dgm:cxn modelId="{FEBF1A14-F474-45DC-8646-BC05F5536360}" type="presOf" srcId="{28938E80-0590-4521-B3C3-C5A4040565C3}" destId="{E6EF6851-34B2-48A0-AAE6-D4711234E488}" srcOrd="0" destOrd="0" presId="urn:microsoft.com/office/officeart/2005/8/layout/hierarchy1"/>
    <dgm:cxn modelId="{22C86614-3C2B-416A-B5A9-09C27956AA8A}" type="presOf" srcId="{4EA4AD2B-A3EF-4B9D-B7A0-26C6215111BF}" destId="{D4D7E151-D75B-468D-8009-933F294197C4}" srcOrd="0" destOrd="0" presId="urn:microsoft.com/office/officeart/2005/8/layout/hierarchy1"/>
    <dgm:cxn modelId="{6B233C2A-247F-4ECD-AB99-87B737FA9743}" type="presOf" srcId="{273BC210-B286-4D71-9BEE-B8DBC16A66B0}" destId="{2AC88377-51DD-4434-B3BB-75D53C7CB98E}" srcOrd="0" destOrd="0" presId="urn:microsoft.com/office/officeart/2005/8/layout/hierarchy1"/>
    <dgm:cxn modelId="{CDD9762E-E69A-4BF1-ADA3-AA81D4845EE7}" type="presOf" srcId="{5089408F-9CA0-4A34-B95C-198CB6B6D7A2}" destId="{C688A0AD-486E-46F0-9807-CDB94AC4FAC8}" srcOrd="0" destOrd="0" presId="urn:microsoft.com/office/officeart/2005/8/layout/hierarchy1"/>
    <dgm:cxn modelId="{37859E38-A691-4792-BE54-A7BDB97DA1FA}" type="presOf" srcId="{CC39A813-6433-476C-90A5-02A6875A73EA}" destId="{2C2375C9-DFC9-4E1E-8D3D-E91A8424B75B}" srcOrd="0" destOrd="0" presId="urn:microsoft.com/office/officeart/2005/8/layout/hierarchy1"/>
    <dgm:cxn modelId="{2441A57B-B5B5-4654-BA02-63C54EE5443D}" srcId="{3F354FC6-A431-4A00-B6C2-65599CD246DB}" destId="{437DAB2C-8847-4B32-BC39-27437A71B530}" srcOrd="1" destOrd="0" parTransId="{D5548E2C-68F3-4753-BC26-AF3F56062706}" sibTransId="{643A48F0-D394-4E10-85B7-A0CCE7D48F39}"/>
    <dgm:cxn modelId="{21B1F1A4-CE64-4297-8E56-705B9422EABD}" srcId="{273BC210-B286-4D71-9BEE-B8DBC16A66B0}" destId="{3F354FC6-A431-4A00-B6C2-65599CD246DB}" srcOrd="0" destOrd="0" parTransId="{47EC034A-0B9C-4D03-BD45-23A2CC33A13D}" sibTransId="{63B78A3E-9FB8-4855-950E-1EB6AEA129F3}"/>
    <dgm:cxn modelId="{7F893DA7-2112-4861-8FDD-521F1F05C161}" type="presOf" srcId="{47EC034A-0B9C-4D03-BD45-23A2CC33A13D}" destId="{C800130A-15AE-457D-9E18-A6360E3DAC7D}" srcOrd="0" destOrd="0" presId="urn:microsoft.com/office/officeart/2005/8/layout/hierarchy1"/>
    <dgm:cxn modelId="{7A65A7AC-B545-4003-9F64-9698002D39A4}" type="presOf" srcId="{3F354FC6-A431-4A00-B6C2-65599CD246DB}" destId="{46EE52BC-E9FC-4057-88FD-4F6CB40D667F}" srcOrd="0" destOrd="0" presId="urn:microsoft.com/office/officeart/2005/8/layout/hierarchy1"/>
    <dgm:cxn modelId="{D8DCD6AF-FC2B-4377-8418-8B8F0CF03655}" srcId="{CC39A813-6433-476C-90A5-02A6875A73EA}" destId="{273BC210-B286-4D71-9BEE-B8DBC16A66B0}" srcOrd="0" destOrd="0" parTransId="{7E25DE94-7CA6-4E94-A84A-BA542467F034}" sibTransId="{B832E5FD-BA34-4E3B-98EB-6E288F3DE847}"/>
    <dgm:cxn modelId="{C58E58BE-2EE5-404E-8A6A-A201DA1F3617}" type="presOf" srcId="{609521F3-ECD0-4A90-A4C3-FBADCC2D855C}" destId="{AE30AF65-9934-4867-A8A7-90EC8D20429F}" srcOrd="0" destOrd="0" presId="urn:microsoft.com/office/officeart/2005/8/layout/hierarchy1"/>
    <dgm:cxn modelId="{C3634FC4-517A-4B1C-82B0-3E0A0D445173}" type="presOf" srcId="{7C6E2F65-E3B8-42B5-83CE-0CF728A954FB}" destId="{AA541281-BA9A-460A-B9C7-3329D45B3C56}" srcOrd="0" destOrd="0" presId="urn:microsoft.com/office/officeart/2005/8/layout/hierarchy1"/>
    <dgm:cxn modelId="{8AAD1EC8-1B05-4B75-9B6E-B65D293E76E1}" srcId="{437DAB2C-8847-4B32-BC39-27437A71B530}" destId="{609521F3-ECD0-4A90-A4C3-FBADCC2D855C}" srcOrd="1" destOrd="0" parTransId="{60F3FA26-7BA4-4D61-AC00-375C50A72FAC}" sibTransId="{20A537FF-D2B1-4213-BB50-36A50C53CD35}"/>
    <dgm:cxn modelId="{034060CE-853F-4232-ACD8-2780E6CD8E39}" srcId="{3F354FC6-A431-4A00-B6C2-65599CD246DB}" destId="{5089408F-9CA0-4A34-B95C-198CB6B6D7A2}" srcOrd="0" destOrd="0" parTransId="{4EA4AD2B-A3EF-4B9D-B7A0-26C6215111BF}" sibTransId="{3C03B864-A753-4FA6-A27D-0B34E4B4F123}"/>
    <dgm:cxn modelId="{E063ABD8-9F3E-44F9-8C23-91B92CD02293}" type="presOf" srcId="{437DAB2C-8847-4B32-BC39-27437A71B530}" destId="{5D50928B-F0BD-4767-8F67-40F9CE8604A1}" srcOrd="0" destOrd="0" presId="urn:microsoft.com/office/officeart/2005/8/layout/hierarchy1"/>
    <dgm:cxn modelId="{FE667EE7-F57A-447A-B840-D2FE9639BCC9}" type="presOf" srcId="{60F3FA26-7BA4-4D61-AC00-375C50A72FAC}" destId="{9F7BC9F8-D950-4F3D-BF53-74BA91F95726}" srcOrd="0" destOrd="0" presId="urn:microsoft.com/office/officeart/2005/8/layout/hierarchy1"/>
    <dgm:cxn modelId="{B0D7AAE7-278D-4FEF-BE33-0526C975664E}" srcId="{437DAB2C-8847-4B32-BC39-27437A71B530}" destId="{28938E80-0590-4521-B3C3-C5A4040565C3}" srcOrd="0" destOrd="0" parTransId="{7C6E2F65-E3B8-42B5-83CE-0CF728A954FB}" sibTransId="{C1019B26-CBCA-4751-889B-C282FE0C80F0}"/>
    <dgm:cxn modelId="{23C933F7-DFC5-4E5D-99E4-E4DBBC482016}" type="presOf" srcId="{D5548E2C-68F3-4753-BC26-AF3F56062706}" destId="{F2512560-9C4E-4440-8F1F-02B3A3D874CB}" srcOrd="0" destOrd="0" presId="urn:microsoft.com/office/officeart/2005/8/layout/hierarchy1"/>
    <dgm:cxn modelId="{F2ED7FC1-C15B-4837-9191-E4904600F0AA}" type="presParOf" srcId="{2C2375C9-DFC9-4E1E-8D3D-E91A8424B75B}" destId="{CE8FA7F1-7F6B-4ADA-B0A4-9E0883DC0291}" srcOrd="0" destOrd="0" presId="urn:microsoft.com/office/officeart/2005/8/layout/hierarchy1"/>
    <dgm:cxn modelId="{791DCEBB-0EA4-439D-A98A-3E72E3D9CC5F}" type="presParOf" srcId="{CE8FA7F1-7F6B-4ADA-B0A4-9E0883DC0291}" destId="{7D926801-9766-4C74-AB80-349BAFF6B156}" srcOrd="0" destOrd="0" presId="urn:microsoft.com/office/officeart/2005/8/layout/hierarchy1"/>
    <dgm:cxn modelId="{5FD3CD4C-6100-4C8E-8DDB-C4BF8037E24E}" type="presParOf" srcId="{7D926801-9766-4C74-AB80-349BAFF6B156}" destId="{567DB58D-BBE4-439E-880E-DEFEFB4D1488}" srcOrd="0" destOrd="0" presId="urn:microsoft.com/office/officeart/2005/8/layout/hierarchy1"/>
    <dgm:cxn modelId="{BCE1FECF-2FF3-4CDA-B99E-6D2962A098A3}" type="presParOf" srcId="{7D926801-9766-4C74-AB80-349BAFF6B156}" destId="{2AC88377-51DD-4434-B3BB-75D53C7CB98E}" srcOrd="1" destOrd="0" presId="urn:microsoft.com/office/officeart/2005/8/layout/hierarchy1"/>
    <dgm:cxn modelId="{61738508-57B1-467A-9ACA-22A7BC80D65B}" type="presParOf" srcId="{CE8FA7F1-7F6B-4ADA-B0A4-9E0883DC0291}" destId="{32F97079-561E-4806-B42F-6A8D66201B91}" srcOrd="1" destOrd="0" presId="urn:microsoft.com/office/officeart/2005/8/layout/hierarchy1"/>
    <dgm:cxn modelId="{22F1DC39-B2B6-440C-B764-0E033004E7FF}" type="presParOf" srcId="{32F97079-561E-4806-B42F-6A8D66201B91}" destId="{C800130A-15AE-457D-9E18-A6360E3DAC7D}" srcOrd="0" destOrd="0" presId="urn:microsoft.com/office/officeart/2005/8/layout/hierarchy1"/>
    <dgm:cxn modelId="{2F6EA0A0-BC5C-4EC1-98AE-807CF532E9F3}" type="presParOf" srcId="{32F97079-561E-4806-B42F-6A8D66201B91}" destId="{FBEE2F60-4C6D-41C6-8F24-673620A0F40A}" srcOrd="1" destOrd="0" presId="urn:microsoft.com/office/officeart/2005/8/layout/hierarchy1"/>
    <dgm:cxn modelId="{306D7681-82B4-480F-9250-2E6E2D5E77AD}" type="presParOf" srcId="{FBEE2F60-4C6D-41C6-8F24-673620A0F40A}" destId="{8F39813D-3576-4A3B-A375-D5E22EA66D70}" srcOrd="0" destOrd="0" presId="urn:microsoft.com/office/officeart/2005/8/layout/hierarchy1"/>
    <dgm:cxn modelId="{ED0BE87A-D6F1-40B7-9593-BDB6F8D832C9}" type="presParOf" srcId="{8F39813D-3576-4A3B-A375-D5E22EA66D70}" destId="{44BF00EB-9DFE-41E1-82EB-21B937D4C846}" srcOrd="0" destOrd="0" presId="urn:microsoft.com/office/officeart/2005/8/layout/hierarchy1"/>
    <dgm:cxn modelId="{25939899-3E67-46D8-B45C-4E1B6258660F}" type="presParOf" srcId="{8F39813D-3576-4A3B-A375-D5E22EA66D70}" destId="{46EE52BC-E9FC-4057-88FD-4F6CB40D667F}" srcOrd="1" destOrd="0" presId="urn:microsoft.com/office/officeart/2005/8/layout/hierarchy1"/>
    <dgm:cxn modelId="{57925697-8932-4180-B288-0C79CA20F56D}" type="presParOf" srcId="{FBEE2F60-4C6D-41C6-8F24-673620A0F40A}" destId="{87E5C6C4-3154-4A59-B1FD-A98823E40B21}" srcOrd="1" destOrd="0" presId="urn:microsoft.com/office/officeart/2005/8/layout/hierarchy1"/>
    <dgm:cxn modelId="{894CFA16-502A-4CDB-8EAB-6EE67F31C026}" type="presParOf" srcId="{87E5C6C4-3154-4A59-B1FD-A98823E40B21}" destId="{D4D7E151-D75B-468D-8009-933F294197C4}" srcOrd="0" destOrd="0" presId="urn:microsoft.com/office/officeart/2005/8/layout/hierarchy1"/>
    <dgm:cxn modelId="{9B439B9C-54E1-423D-A786-3D79779F9B2E}" type="presParOf" srcId="{87E5C6C4-3154-4A59-B1FD-A98823E40B21}" destId="{41BFB667-F11C-40B1-84DB-E05F0EE82CE5}" srcOrd="1" destOrd="0" presId="urn:microsoft.com/office/officeart/2005/8/layout/hierarchy1"/>
    <dgm:cxn modelId="{894A3337-38C6-4ADF-88E5-C09BDC8112C2}" type="presParOf" srcId="{41BFB667-F11C-40B1-84DB-E05F0EE82CE5}" destId="{5DD3FBCF-E154-412B-811B-0101F9C7886E}" srcOrd="0" destOrd="0" presId="urn:microsoft.com/office/officeart/2005/8/layout/hierarchy1"/>
    <dgm:cxn modelId="{F01BAC3D-1172-4715-818A-467DD4C2A5E9}" type="presParOf" srcId="{5DD3FBCF-E154-412B-811B-0101F9C7886E}" destId="{D2A61C9A-043B-4B22-97FF-B8FA948FBD3F}" srcOrd="0" destOrd="0" presId="urn:microsoft.com/office/officeart/2005/8/layout/hierarchy1"/>
    <dgm:cxn modelId="{C65836A6-F8B1-4507-B362-5C2DDEF2C530}" type="presParOf" srcId="{5DD3FBCF-E154-412B-811B-0101F9C7886E}" destId="{C688A0AD-486E-46F0-9807-CDB94AC4FAC8}" srcOrd="1" destOrd="0" presId="urn:microsoft.com/office/officeart/2005/8/layout/hierarchy1"/>
    <dgm:cxn modelId="{D5117087-2D40-48EC-A961-D660A6779CB7}" type="presParOf" srcId="{41BFB667-F11C-40B1-84DB-E05F0EE82CE5}" destId="{8C998279-D0C6-4BD7-92FB-F905662E0185}" srcOrd="1" destOrd="0" presId="urn:microsoft.com/office/officeart/2005/8/layout/hierarchy1"/>
    <dgm:cxn modelId="{9A9E9209-7304-4863-94B6-A6355F54B4EF}" type="presParOf" srcId="{87E5C6C4-3154-4A59-B1FD-A98823E40B21}" destId="{F2512560-9C4E-4440-8F1F-02B3A3D874CB}" srcOrd="2" destOrd="0" presId="urn:microsoft.com/office/officeart/2005/8/layout/hierarchy1"/>
    <dgm:cxn modelId="{034F19FB-488E-43B9-BA73-1F6D0544ED40}" type="presParOf" srcId="{87E5C6C4-3154-4A59-B1FD-A98823E40B21}" destId="{B0C0198D-1365-42F7-9E77-AAA1E3FD4216}" srcOrd="3" destOrd="0" presId="urn:microsoft.com/office/officeart/2005/8/layout/hierarchy1"/>
    <dgm:cxn modelId="{54FD9227-34AA-40AF-AAD5-EEF705D37426}" type="presParOf" srcId="{B0C0198D-1365-42F7-9E77-AAA1E3FD4216}" destId="{2D7D37F7-89F9-4722-BEBB-18D786E8FA9B}" srcOrd="0" destOrd="0" presId="urn:microsoft.com/office/officeart/2005/8/layout/hierarchy1"/>
    <dgm:cxn modelId="{467726EF-6705-4CE0-8AFD-A451BFDEEA15}" type="presParOf" srcId="{2D7D37F7-89F9-4722-BEBB-18D786E8FA9B}" destId="{BDD36BF4-453C-4942-A7C8-721BAF8EC28A}" srcOrd="0" destOrd="0" presId="urn:microsoft.com/office/officeart/2005/8/layout/hierarchy1"/>
    <dgm:cxn modelId="{79263D98-593D-4321-B832-20E7A98F81CC}" type="presParOf" srcId="{2D7D37F7-89F9-4722-BEBB-18D786E8FA9B}" destId="{5D50928B-F0BD-4767-8F67-40F9CE8604A1}" srcOrd="1" destOrd="0" presId="urn:microsoft.com/office/officeart/2005/8/layout/hierarchy1"/>
    <dgm:cxn modelId="{C2072E10-D9DA-4CFE-99D1-FAFD430E48D9}" type="presParOf" srcId="{B0C0198D-1365-42F7-9E77-AAA1E3FD4216}" destId="{5A540720-2911-4BA2-81BE-A5AE9D6FA8D2}" srcOrd="1" destOrd="0" presId="urn:microsoft.com/office/officeart/2005/8/layout/hierarchy1"/>
    <dgm:cxn modelId="{C9072C8E-628C-43CF-98DE-E1DC40853FB6}" type="presParOf" srcId="{5A540720-2911-4BA2-81BE-A5AE9D6FA8D2}" destId="{AA541281-BA9A-460A-B9C7-3329D45B3C56}" srcOrd="0" destOrd="0" presId="urn:microsoft.com/office/officeart/2005/8/layout/hierarchy1"/>
    <dgm:cxn modelId="{B5DBC9FF-DF1C-454A-A943-EE688D0B3A93}" type="presParOf" srcId="{5A540720-2911-4BA2-81BE-A5AE9D6FA8D2}" destId="{B81FF2B2-7E53-45C1-B687-AD2DE2442738}" srcOrd="1" destOrd="0" presId="urn:microsoft.com/office/officeart/2005/8/layout/hierarchy1"/>
    <dgm:cxn modelId="{34E9C71B-8EF2-499E-BBAB-0FB096925C2D}" type="presParOf" srcId="{B81FF2B2-7E53-45C1-B687-AD2DE2442738}" destId="{0EE2CAD2-BA03-4A0F-BEA5-6DDE7C3E3556}" srcOrd="0" destOrd="0" presId="urn:microsoft.com/office/officeart/2005/8/layout/hierarchy1"/>
    <dgm:cxn modelId="{182F0D96-5A0F-4325-96C5-160D1F6C0829}" type="presParOf" srcId="{0EE2CAD2-BA03-4A0F-BEA5-6DDE7C3E3556}" destId="{2E67A3D9-F27D-46F9-A3C3-E5115FDA986E}" srcOrd="0" destOrd="0" presId="urn:microsoft.com/office/officeart/2005/8/layout/hierarchy1"/>
    <dgm:cxn modelId="{42CA98F4-96E6-462E-9B3E-9D487F426955}" type="presParOf" srcId="{0EE2CAD2-BA03-4A0F-BEA5-6DDE7C3E3556}" destId="{E6EF6851-34B2-48A0-AAE6-D4711234E488}" srcOrd="1" destOrd="0" presId="urn:microsoft.com/office/officeart/2005/8/layout/hierarchy1"/>
    <dgm:cxn modelId="{0CBA4F56-33AB-448A-8480-7213067C9F24}" type="presParOf" srcId="{B81FF2B2-7E53-45C1-B687-AD2DE2442738}" destId="{A198F96F-B5B8-4BD5-B8CB-8E1AE688F535}" srcOrd="1" destOrd="0" presId="urn:microsoft.com/office/officeart/2005/8/layout/hierarchy1"/>
    <dgm:cxn modelId="{8699F0BC-9FD5-4138-9651-119732C98CC9}" type="presParOf" srcId="{5A540720-2911-4BA2-81BE-A5AE9D6FA8D2}" destId="{9F7BC9F8-D950-4F3D-BF53-74BA91F95726}" srcOrd="2" destOrd="0" presId="urn:microsoft.com/office/officeart/2005/8/layout/hierarchy1"/>
    <dgm:cxn modelId="{864CFBC4-5CD4-4CBE-9372-1C003061DB92}" type="presParOf" srcId="{5A540720-2911-4BA2-81BE-A5AE9D6FA8D2}" destId="{F25F5C6A-ECBC-4370-9E6E-DC82829E0D88}" srcOrd="3" destOrd="0" presId="urn:microsoft.com/office/officeart/2005/8/layout/hierarchy1"/>
    <dgm:cxn modelId="{9624FFDB-6F45-40CE-8EC8-EF8ACA4271FB}" type="presParOf" srcId="{F25F5C6A-ECBC-4370-9E6E-DC82829E0D88}" destId="{238A268A-9B3B-45E2-ACD0-2DD683716B0F}" srcOrd="0" destOrd="0" presId="urn:microsoft.com/office/officeart/2005/8/layout/hierarchy1"/>
    <dgm:cxn modelId="{8368A738-5C2B-4985-9961-B2459D49D8CC}" type="presParOf" srcId="{238A268A-9B3B-45E2-ACD0-2DD683716B0F}" destId="{46E51F88-3E47-43CF-8E7C-97430EEC6B70}" srcOrd="0" destOrd="0" presId="urn:microsoft.com/office/officeart/2005/8/layout/hierarchy1"/>
    <dgm:cxn modelId="{5AC91601-0DA9-437C-9267-DBF79CD46326}" type="presParOf" srcId="{238A268A-9B3B-45E2-ACD0-2DD683716B0F}" destId="{AE30AF65-9934-4867-A8A7-90EC8D20429F}" srcOrd="1" destOrd="0" presId="urn:microsoft.com/office/officeart/2005/8/layout/hierarchy1"/>
    <dgm:cxn modelId="{14DB47DA-0105-41BB-A45E-0F3F94D31A4F}" type="presParOf" srcId="{F25F5C6A-ECBC-4370-9E6E-DC82829E0D88}" destId="{21B3F03D-9A55-4A42-A297-6D12CDA8797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2255AD76-7336-40CA-A8D4-00FB0F86CA57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8E1C64C-0C6C-41CB-8224-D31E694EE6B2}">
      <dgm:prSet/>
      <dgm:spPr/>
      <dgm:t>
        <a:bodyPr/>
        <a:lstStyle/>
        <a:p>
          <a:r>
            <a:rPr lang="en-GB" dirty="0"/>
            <a:t>The Gordon’s growth model</a:t>
          </a:r>
          <a:endParaRPr lang="en-US" dirty="0"/>
        </a:p>
      </dgm:t>
    </dgm:pt>
    <dgm:pt modelId="{CDB7316E-3BE2-434F-AFCC-9A519E16E019}" type="parTrans" cxnId="{7C5F9200-E297-4E57-AC1C-F979C5B91BDD}">
      <dgm:prSet/>
      <dgm:spPr/>
      <dgm:t>
        <a:bodyPr/>
        <a:lstStyle/>
        <a:p>
          <a:endParaRPr lang="en-GB"/>
        </a:p>
      </dgm:t>
    </dgm:pt>
    <dgm:pt modelId="{7ACFC55B-F010-415D-9686-53A8EC06621D}" type="sibTrans" cxnId="{7C5F9200-E297-4E57-AC1C-F979C5B91BDD}">
      <dgm:prSet/>
      <dgm:spPr/>
      <dgm:t>
        <a:bodyPr/>
        <a:lstStyle/>
        <a:p>
          <a:endParaRPr lang="en-GB"/>
        </a:p>
      </dgm:t>
    </dgm:pt>
    <dgm:pt modelId="{172879F3-BB11-4C19-9B7F-88BA7DA1686D}">
      <dgm:prSet custT="1"/>
      <dgm:spPr/>
      <dgm:t>
        <a:bodyPr/>
        <a:lstStyle/>
        <a:p>
          <a:r>
            <a:rPr lang="en-GB" sz="2500"/>
            <a:t>g = b * re</a:t>
          </a:r>
          <a:endParaRPr lang="en-US" sz="2500"/>
        </a:p>
      </dgm:t>
    </dgm:pt>
    <dgm:pt modelId="{52C96BF5-6D1A-42AC-9B91-05613E8573CF}" type="parTrans" cxnId="{569972F7-483E-4EBC-B4DD-CD2176011112}">
      <dgm:prSet/>
      <dgm:spPr/>
      <dgm:t>
        <a:bodyPr/>
        <a:lstStyle/>
        <a:p>
          <a:endParaRPr lang="en-GB"/>
        </a:p>
      </dgm:t>
    </dgm:pt>
    <dgm:pt modelId="{7FC5ABC9-B7F0-4840-B2EB-18D498A72EDE}" type="sibTrans" cxnId="{569972F7-483E-4EBC-B4DD-CD2176011112}">
      <dgm:prSet/>
      <dgm:spPr/>
      <dgm:t>
        <a:bodyPr/>
        <a:lstStyle/>
        <a:p>
          <a:endParaRPr lang="en-GB"/>
        </a:p>
      </dgm:t>
    </dgm:pt>
    <dgm:pt modelId="{1973B3EB-2F0B-4714-ADF0-0C49D598F853}" type="pres">
      <dgm:prSet presAssocID="{2255AD76-7336-40CA-A8D4-00FB0F86CA57}" presName="Name0" presStyleCnt="0">
        <dgm:presLayoutVars>
          <dgm:chMax/>
          <dgm:chPref/>
          <dgm:dir/>
        </dgm:presLayoutVars>
      </dgm:prSet>
      <dgm:spPr/>
    </dgm:pt>
    <dgm:pt modelId="{A607AC00-3F95-401F-A0DC-F522C3970675}" type="pres">
      <dgm:prSet presAssocID="{38E1C64C-0C6C-41CB-8224-D31E694EE6B2}" presName="composite" presStyleCnt="0">
        <dgm:presLayoutVars>
          <dgm:chMax val="1"/>
          <dgm:chPref val="1"/>
        </dgm:presLayoutVars>
      </dgm:prSet>
      <dgm:spPr/>
    </dgm:pt>
    <dgm:pt modelId="{E35BAC18-4886-44B0-B844-9EE51C41A98B}" type="pres">
      <dgm:prSet presAssocID="{38E1C64C-0C6C-41CB-8224-D31E694EE6B2}" presName="Accent" presStyleLbl="trAlignAcc1" presStyleIdx="0" presStyleCnt="1" custScaleX="123292">
        <dgm:presLayoutVars>
          <dgm:chMax val="0"/>
          <dgm:chPref val="0"/>
        </dgm:presLayoutVars>
      </dgm:prSet>
      <dgm:spPr>
        <a:ln w="19050">
          <a:solidFill>
            <a:srgbClr val="00B050"/>
          </a:solidFill>
        </a:ln>
      </dgm:spPr>
    </dgm:pt>
    <dgm:pt modelId="{37546689-2721-4CEF-A3CE-EE4A6B5BFC3C}" type="pres">
      <dgm:prSet presAssocID="{38E1C64C-0C6C-41CB-8224-D31E694EE6B2}" presName="Image" presStyleLbl="alignImgPlace1" presStyleIdx="0" presStyleCnt="1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</dgm:spPr>
    </dgm:pt>
    <dgm:pt modelId="{9DBDAC24-0079-49E5-8B89-37357C264373}" type="pres">
      <dgm:prSet presAssocID="{38E1C64C-0C6C-41CB-8224-D31E694EE6B2}" presName="ChildComposite" presStyleCnt="0"/>
      <dgm:spPr/>
    </dgm:pt>
    <dgm:pt modelId="{F9AD207F-24BC-4961-9E24-788F86A6DB59}" type="pres">
      <dgm:prSet presAssocID="{38E1C64C-0C6C-41CB-8224-D31E694EE6B2}" presName="Child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4B805D30-C295-45CD-9327-18D546D45320}" type="pres">
      <dgm:prSet presAssocID="{38E1C64C-0C6C-41CB-8224-D31E694EE6B2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7C5F9200-E297-4E57-AC1C-F979C5B91BDD}" srcId="{2255AD76-7336-40CA-A8D4-00FB0F86CA57}" destId="{38E1C64C-0C6C-41CB-8224-D31E694EE6B2}" srcOrd="0" destOrd="0" parTransId="{CDB7316E-3BE2-434F-AFCC-9A519E16E019}" sibTransId="{7ACFC55B-F010-415D-9686-53A8EC06621D}"/>
    <dgm:cxn modelId="{F8655E20-6C7E-4777-9A31-E04A3BFB6EB7}" type="presOf" srcId="{172879F3-BB11-4C19-9B7F-88BA7DA1686D}" destId="{F9AD207F-24BC-4961-9E24-788F86A6DB59}" srcOrd="0" destOrd="0" presId="urn:microsoft.com/office/officeart/2008/layout/CaptionedPictures"/>
    <dgm:cxn modelId="{E814763B-562B-4FF4-89A1-502A0C43CAEC}" type="presOf" srcId="{38E1C64C-0C6C-41CB-8224-D31E694EE6B2}" destId="{4B805D30-C295-45CD-9327-18D546D45320}" srcOrd="0" destOrd="0" presId="urn:microsoft.com/office/officeart/2008/layout/CaptionedPictures"/>
    <dgm:cxn modelId="{42D9C9E1-E53A-4434-A9CD-AE2FE21C896A}" type="presOf" srcId="{2255AD76-7336-40CA-A8D4-00FB0F86CA57}" destId="{1973B3EB-2F0B-4714-ADF0-0C49D598F853}" srcOrd="0" destOrd="0" presId="urn:microsoft.com/office/officeart/2008/layout/CaptionedPictures"/>
    <dgm:cxn modelId="{569972F7-483E-4EBC-B4DD-CD2176011112}" srcId="{38E1C64C-0C6C-41CB-8224-D31E694EE6B2}" destId="{172879F3-BB11-4C19-9B7F-88BA7DA1686D}" srcOrd="0" destOrd="0" parTransId="{52C96BF5-6D1A-42AC-9B91-05613E8573CF}" sibTransId="{7FC5ABC9-B7F0-4840-B2EB-18D498A72EDE}"/>
    <dgm:cxn modelId="{1BABB90D-4A3A-4189-96B6-1630A2D52513}" type="presParOf" srcId="{1973B3EB-2F0B-4714-ADF0-0C49D598F853}" destId="{A607AC00-3F95-401F-A0DC-F522C3970675}" srcOrd="0" destOrd="0" presId="urn:microsoft.com/office/officeart/2008/layout/CaptionedPictures"/>
    <dgm:cxn modelId="{50EA7230-5A11-45A0-9F17-69E808F1D802}" type="presParOf" srcId="{A607AC00-3F95-401F-A0DC-F522C3970675}" destId="{E35BAC18-4886-44B0-B844-9EE51C41A98B}" srcOrd="0" destOrd="0" presId="urn:microsoft.com/office/officeart/2008/layout/CaptionedPictures"/>
    <dgm:cxn modelId="{A7323AED-0675-44B8-8D01-56CE941760B1}" type="presParOf" srcId="{A607AC00-3F95-401F-A0DC-F522C3970675}" destId="{37546689-2721-4CEF-A3CE-EE4A6B5BFC3C}" srcOrd="1" destOrd="0" presId="urn:microsoft.com/office/officeart/2008/layout/CaptionedPictures"/>
    <dgm:cxn modelId="{602F8DAF-0F2E-46F3-8760-626E2D314481}" type="presParOf" srcId="{A607AC00-3F95-401F-A0DC-F522C3970675}" destId="{9DBDAC24-0079-49E5-8B89-37357C264373}" srcOrd="2" destOrd="0" presId="urn:microsoft.com/office/officeart/2008/layout/CaptionedPictures"/>
    <dgm:cxn modelId="{5F41B47B-6BCC-4AB8-A8FE-485DF734C159}" type="presParOf" srcId="{9DBDAC24-0079-49E5-8B89-37357C264373}" destId="{F9AD207F-24BC-4961-9E24-788F86A6DB59}" srcOrd="0" destOrd="0" presId="urn:microsoft.com/office/officeart/2008/layout/CaptionedPictures"/>
    <dgm:cxn modelId="{2FE24116-1DA5-4761-958A-117A0DC7AE52}" type="presParOf" srcId="{9DBDAC24-0079-49E5-8B89-37357C264373}" destId="{4B805D30-C295-45CD-9327-18D546D4532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68AC09B1-9745-4159-8FE0-DED33E2AD4CC}" type="doc">
      <dgm:prSet loTypeId="urn:microsoft.com/office/officeart/2005/8/layout/hList7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E1932FD7-88EA-4C86-A652-3019C678DF7D}">
      <dgm:prSet/>
      <dgm:spPr/>
      <dgm:t>
        <a:bodyPr/>
        <a:lstStyle/>
        <a:p>
          <a:r>
            <a:rPr lang="en-GB" dirty="0"/>
            <a:t>The End</a:t>
          </a:r>
          <a:endParaRPr lang="en-US" dirty="0"/>
        </a:p>
      </dgm:t>
    </dgm:pt>
    <dgm:pt modelId="{70C2A91B-A93C-44F5-9551-8A4038BD3CFF}" type="parTrans" cxnId="{51B00E11-F4E4-48E9-873F-CEB241C867B1}">
      <dgm:prSet/>
      <dgm:spPr/>
      <dgm:t>
        <a:bodyPr/>
        <a:lstStyle/>
        <a:p>
          <a:endParaRPr lang="en-GB"/>
        </a:p>
      </dgm:t>
    </dgm:pt>
    <dgm:pt modelId="{DC0AF0AC-E24A-4257-B486-79538EEF3DBA}" type="sibTrans" cxnId="{51B00E11-F4E4-48E9-873F-CEB241C867B1}">
      <dgm:prSet/>
      <dgm:spPr/>
      <dgm:t>
        <a:bodyPr/>
        <a:lstStyle/>
        <a:p>
          <a:endParaRPr lang="en-GB"/>
        </a:p>
      </dgm:t>
    </dgm:pt>
    <dgm:pt modelId="{FC2C2D08-072C-4D1D-A3E4-B067D8EC43B5}" type="pres">
      <dgm:prSet presAssocID="{68AC09B1-9745-4159-8FE0-DED33E2AD4CC}" presName="Name0" presStyleCnt="0">
        <dgm:presLayoutVars>
          <dgm:dir/>
          <dgm:resizeHandles val="exact"/>
        </dgm:presLayoutVars>
      </dgm:prSet>
      <dgm:spPr/>
    </dgm:pt>
    <dgm:pt modelId="{5B8581A5-FEDE-4DEB-9883-E3FB4692A964}" type="pres">
      <dgm:prSet presAssocID="{68AC09B1-9745-4159-8FE0-DED33E2AD4CC}" presName="fgShape" presStyleLbl="fgShp" presStyleIdx="0" presStyleCnt="1"/>
      <dgm:spPr/>
    </dgm:pt>
    <dgm:pt modelId="{46CB4C54-84F1-4F8D-BFA5-60F5807E6960}" type="pres">
      <dgm:prSet presAssocID="{68AC09B1-9745-4159-8FE0-DED33E2AD4CC}" presName="linComp" presStyleCnt="0"/>
      <dgm:spPr/>
    </dgm:pt>
    <dgm:pt modelId="{CDA4A7B4-CD1E-4B26-B82F-15AC7B03D7F9}" type="pres">
      <dgm:prSet presAssocID="{E1932FD7-88EA-4C86-A652-3019C678DF7D}" presName="compNode" presStyleCnt="0"/>
      <dgm:spPr/>
    </dgm:pt>
    <dgm:pt modelId="{08D21B03-4BD6-444A-A237-3846782BA898}" type="pres">
      <dgm:prSet presAssocID="{E1932FD7-88EA-4C86-A652-3019C678DF7D}" presName="bkgdShape" presStyleLbl="node1" presStyleIdx="0" presStyleCnt="1"/>
      <dgm:spPr/>
    </dgm:pt>
    <dgm:pt modelId="{FD0D7D5F-5B61-4D4B-87ED-9714C4EAC486}" type="pres">
      <dgm:prSet presAssocID="{E1932FD7-88EA-4C86-A652-3019C678DF7D}" presName="nodeTx" presStyleLbl="node1" presStyleIdx="0" presStyleCnt="1">
        <dgm:presLayoutVars>
          <dgm:bulletEnabled val="1"/>
        </dgm:presLayoutVars>
      </dgm:prSet>
      <dgm:spPr/>
    </dgm:pt>
    <dgm:pt modelId="{FB1EE857-CAEB-4AFB-9493-FCAE9C912336}" type="pres">
      <dgm:prSet presAssocID="{E1932FD7-88EA-4C86-A652-3019C678DF7D}" presName="invisiNode" presStyleLbl="node1" presStyleIdx="0" presStyleCnt="1"/>
      <dgm:spPr/>
    </dgm:pt>
    <dgm:pt modelId="{C6EA4F71-8E45-44BE-9BCA-8D53206FAE6E}" type="pres">
      <dgm:prSet presAssocID="{E1932FD7-88EA-4C86-A652-3019C678DF7D}" presName="imagNode" presStyleLbl="fgImgPlace1" presStyleIdx="0" presStyleCnt="1"/>
      <dgm:spPr/>
    </dgm:pt>
  </dgm:ptLst>
  <dgm:cxnLst>
    <dgm:cxn modelId="{51B00E11-F4E4-48E9-873F-CEB241C867B1}" srcId="{68AC09B1-9745-4159-8FE0-DED33E2AD4CC}" destId="{E1932FD7-88EA-4C86-A652-3019C678DF7D}" srcOrd="0" destOrd="0" parTransId="{70C2A91B-A93C-44F5-9551-8A4038BD3CFF}" sibTransId="{DC0AF0AC-E24A-4257-B486-79538EEF3DBA}"/>
    <dgm:cxn modelId="{A7731A1F-9A07-4E56-9049-B81E2CBA1BBC}" type="presOf" srcId="{E1932FD7-88EA-4C86-A652-3019C678DF7D}" destId="{FD0D7D5F-5B61-4D4B-87ED-9714C4EAC486}" srcOrd="1" destOrd="0" presId="urn:microsoft.com/office/officeart/2005/8/layout/hList7"/>
    <dgm:cxn modelId="{EA4D775D-ED37-4435-8D37-20BAAF6B9A2B}" type="presOf" srcId="{E1932FD7-88EA-4C86-A652-3019C678DF7D}" destId="{08D21B03-4BD6-444A-A237-3846782BA898}" srcOrd="0" destOrd="0" presId="urn:microsoft.com/office/officeart/2005/8/layout/hList7"/>
    <dgm:cxn modelId="{175503FA-530C-4221-B675-44077B19D9B7}" type="presOf" srcId="{68AC09B1-9745-4159-8FE0-DED33E2AD4CC}" destId="{FC2C2D08-072C-4D1D-A3E4-B067D8EC43B5}" srcOrd="0" destOrd="0" presId="urn:microsoft.com/office/officeart/2005/8/layout/hList7"/>
    <dgm:cxn modelId="{A3F6B17E-2881-44CB-8943-B3E1FD6D4525}" type="presParOf" srcId="{FC2C2D08-072C-4D1D-A3E4-B067D8EC43B5}" destId="{5B8581A5-FEDE-4DEB-9883-E3FB4692A964}" srcOrd="0" destOrd="0" presId="urn:microsoft.com/office/officeart/2005/8/layout/hList7"/>
    <dgm:cxn modelId="{2261D164-4C9E-4EB0-A948-069B6347F9AF}" type="presParOf" srcId="{FC2C2D08-072C-4D1D-A3E4-B067D8EC43B5}" destId="{46CB4C54-84F1-4F8D-BFA5-60F5807E6960}" srcOrd="1" destOrd="0" presId="urn:microsoft.com/office/officeart/2005/8/layout/hList7"/>
    <dgm:cxn modelId="{E8C3AE9F-ACFD-42B3-B292-700B112087A3}" type="presParOf" srcId="{46CB4C54-84F1-4F8D-BFA5-60F5807E6960}" destId="{CDA4A7B4-CD1E-4B26-B82F-15AC7B03D7F9}" srcOrd="0" destOrd="0" presId="urn:microsoft.com/office/officeart/2005/8/layout/hList7"/>
    <dgm:cxn modelId="{F0C4EA0E-8A98-4C41-B063-A2900D81DA6F}" type="presParOf" srcId="{CDA4A7B4-CD1E-4B26-B82F-15AC7B03D7F9}" destId="{08D21B03-4BD6-444A-A237-3846782BA898}" srcOrd="0" destOrd="0" presId="urn:microsoft.com/office/officeart/2005/8/layout/hList7"/>
    <dgm:cxn modelId="{6DD8F5D7-63FA-41D7-B5C6-184A8CBF5ABA}" type="presParOf" srcId="{CDA4A7B4-CD1E-4B26-B82F-15AC7B03D7F9}" destId="{FD0D7D5F-5B61-4D4B-87ED-9714C4EAC486}" srcOrd="1" destOrd="0" presId="urn:microsoft.com/office/officeart/2005/8/layout/hList7"/>
    <dgm:cxn modelId="{AB526B0D-807B-4EF8-92C3-36BA11E5BADB}" type="presParOf" srcId="{CDA4A7B4-CD1E-4B26-B82F-15AC7B03D7F9}" destId="{FB1EE857-CAEB-4AFB-9493-FCAE9C912336}" srcOrd="2" destOrd="0" presId="urn:microsoft.com/office/officeart/2005/8/layout/hList7"/>
    <dgm:cxn modelId="{970CFC14-46FC-4DCD-9D38-4ED3550E6D8A}" type="presParOf" srcId="{CDA4A7B4-CD1E-4B26-B82F-15AC7B03D7F9}" destId="{C6EA4F71-8E45-44BE-9BCA-8D53206FAE6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1EAA78-0AD4-4A0F-A6C6-A23CCC442222}" type="doc">
      <dgm:prSet loTypeId="urn:microsoft.com/office/officeart/2005/8/layout/hProcess3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627F48AB-D0FB-7249-A304-CB77476AB6DA}">
      <dgm:prSet/>
      <dgm:spPr/>
      <dgm:t>
        <a:bodyPr/>
        <a:lstStyle/>
        <a:p>
          <a:endParaRPr lang="en-GB"/>
        </a:p>
      </dgm:t>
    </dgm:pt>
    <dgm:pt modelId="{99719585-0BE7-FE46-A12F-EB672C1D0FC9}" type="parTrans" cxnId="{08E1D424-A9CC-2B4C-BF8E-D502E28C09B7}">
      <dgm:prSet/>
      <dgm:spPr/>
      <dgm:t>
        <a:bodyPr/>
        <a:lstStyle/>
        <a:p>
          <a:endParaRPr lang="en-GB"/>
        </a:p>
      </dgm:t>
    </dgm:pt>
    <dgm:pt modelId="{6C5FBDE3-073E-5247-BD21-8596E382D53A}" type="sibTrans" cxnId="{08E1D424-A9CC-2B4C-BF8E-D502E28C09B7}">
      <dgm:prSet/>
      <dgm:spPr/>
      <dgm:t>
        <a:bodyPr/>
        <a:lstStyle/>
        <a:p>
          <a:endParaRPr lang="en-GB"/>
        </a:p>
      </dgm:t>
    </dgm:pt>
    <dgm:pt modelId="{A8C36343-3C57-5D4A-8E1B-9BB383053515}">
      <dgm:prSet/>
      <dgm:spPr/>
      <dgm:t>
        <a:bodyPr/>
        <a:lstStyle/>
        <a:p>
          <a:r>
            <a:rPr lang="en-GB" dirty="0"/>
            <a:t>Maximise the wealth of the owners</a:t>
          </a:r>
        </a:p>
      </dgm:t>
    </dgm:pt>
    <dgm:pt modelId="{48AAB80B-818D-0449-80AA-B0B115F71B23}" type="parTrans" cxnId="{B8CBA6CC-268B-B849-B918-58A75484790A}">
      <dgm:prSet/>
      <dgm:spPr/>
      <dgm:t>
        <a:bodyPr/>
        <a:lstStyle/>
        <a:p>
          <a:endParaRPr lang="en-GB"/>
        </a:p>
      </dgm:t>
    </dgm:pt>
    <dgm:pt modelId="{8BA22A31-A00E-A947-B351-B1507429BAEF}" type="sibTrans" cxnId="{B8CBA6CC-268B-B849-B918-58A75484790A}">
      <dgm:prSet/>
      <dgm:spPr/>
      <dgm:t>
        <a:bodyPr/>
        <a:lstStyle/>
        <a:p>
          <a:endParaRPr lang="en-GB"/>
        </a:p>
      </dgm:t>
    </dgm:pt>
    <dgm:pt modelId="{1FEE7033-F995-2844-9AC5-0C121954D337}" type="pres">
      <dgm:prSet presAssocID="{D11EAA78-0AD4-4A0F-A6C6-A23CCC442222}" presName="Name0" presStyleCnt="0">
        <dgm:presLayoutVars>
          <dgm:dir/>
          <dgm:animLvl val="lvl"/>
          <dgm:resizeHandles val="exact"/>
        </dgm:presLayoutVars>
      </dgm:prSet>
      <dgm:spPr/>
    </dgm:pt>
    <dgm:pt modelId="{9E1EEECA-4F9F-CD4D-9A43-54FB5038075A}" type="pres">
      <dgm:prSet presAssocID="{D11EAA78-0AD4-4A0F-A6C6-A23CCC442222}" presName="dummy" presStyleCnt="0"/>
      <dgm:spPr/>
    </dgm:pt>
    <dgm:pt modelId="{A50F371D-AA9A-9946-9785-74E3EC8616FF}" type="pres">
      <dgm:prSet presAssocID="{D11EAA78-0AD4-4A0F-A6C6-A23CCC442222}" presName="linH" presStyleCnt="0"/>
      <dgm:spPr/>
    </dgm:pt>
    <dgm:pt modelId="{DDB369A0-2F4F-0441-B766-F6ADB1BC8D04}" type="pres">
      <dgm:prSet presAssocID="{D11EAA78-0AD4-4A0F-A6C6-A23CCC442222}" presName="padding1" presStyleCnt="0"/>
      <dgm:spPr/>
    </dgm:pt>
    <dgm:pt modelId="{2D599EEC-8755-EF4D-AAA1-9430E5EEA922}" type="pres">
      <dgm:prSet presAssocID="{627F48AB-D0FB-7249-A304-CB77476AB6DA}" presName="linV" presStyleCnt="0"/>
      <dgm:spPr/>
    </dgm:pt>
    <dgm:pt modelId="{1B5426A9-A35F-0944-A6CD-9587C6402AC0}" type="pres">
      <dgm:prSet presAssocID="{627F48AB-D0FB-7249-A304-CB77476AB6DA}" presName="spVertical1" presStyleCnt="0"/>
      <dgm:spPr/>
    </dgm:pt>
    <dgm:pt modelId="{C815ED04-FDCC-CA44-8048-01199348BC99}" type="pres">
      <dgm:prSet presAssocID="{627F48AB-D0FB-7249-A304-CB77476AB6DA}" presName="parTx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BF1CA6A-0BB0-E740-8ABC-EAF245E8E451}" type="pres">
      <dgm:prSet presAssocID="{627F48AB-D0FB-7249-A304-CB77476AB6DA}" presName="spVertical2" presStyleCnt="0"/>
      <dgm:spPr/>
    </dgm:pt>
    <dgm:pt modelId="{E2B9BC86-A20B-6541-8884-B35D5BDFC9E4}" type="pres">
      <dgm:prSet presAssocID="{627F48AB-D0FB-7249-A304-CB77476AB6DA}" presName="spVertical3" presStyleCnt="0"/>
      <dgm:spPr/>
    </dgm:pt>
    <dgm:pt modelId="{4D20A17A-45D9-134E-BEED-730DBAC1A6D2}" type="pres">
      <dgm:prSet presAssocID="{627F48AB-D0FB-7249-A304-CB77476AB6DA}" presName="desTx" presStyleLbl="revTx" presStyleIdx="1" presStyleCnt="2" custLinFactY="-93124" custLinFactNeighborX="-3571" custLinFactNeighborY="-100000">
        <dgm:presLayoutVars>
          <dgm:bulletEnabled val="1"/>
        </dgm:presLayoutVars>
      </dgm:prSet>
      <dgm:spPr/>
    </dgm:pt>
    <dgm:pt modelId="{EA40AF21-3AFB-D842-90DE-2A438B95B56C}" type="pres">
      <dgm:prSet presAssocID="{D11EAA78-0AD4-4A0F-A6C6-A23CCC442222}" presName="padding2" presStyleCnt="0"/>
      <dgm:spPr/>
    </dgm:pt>
    <dgm:pt modelId="{47C9D6D8-4D8D-9348-8D10-E568930BC0F2}" type="pres">
      <dgm:prSet presAssocID="{D11EAA78-0AD4-4A0F-A6C6-A23CCC442222}" presName="negArrow" presStyleCnt="0"/>
      <dgm:spPr/>
    </dgm:pt>
    <dgm:pt modelId="{3F2FE28B-3D37-9149-84F9-2244463F809B}" type="pres">
      <dgm:prSet presAssocID="{D11EAA78-0AD4-4A0F-A6C6-A23CCC442222}" presName="backgroundArrow" presStyleLbl="node1" presStyleIdx="0" presStyleCnt="1"/>
      <dgm:spPr/>
    </dgm:pt>
  </dgm:ptLst>
  <dgm:cxnLst>
    <dgm:cxn modelId="{08E1D424-A9CC-2B4C-BF8E-D502E28C09B7}" srcId="{D11EAA78-0AD4-4A0F-A6C6-A23CCC442222}" destId="{627F48AB-D0FB-7249-A304-CB77476AB6DA}" srcOrd="0" destOrd="0" parTransId="{99719585-0BE7-FE46-A12F-EB672C1D0FC9}" sibTransId="{6C5FBDE3-073E-5247-BD21-8596E382D53A}"/>
    <dgm:cxn modelId="{4C95B040-2CAD-9B49-BF6C-D906EE0C7A1D}" type="presOf" srcId="{627F48AB-D0FB-7249-A304-CB77476AB6DA}" destId="{C815ED04-FDCC-CA44-8048-01199348BC99}" srcOrd="0" destOrd="0" presId="urn:microsoft.com/office/officeart/2005/8/layout/hProcess3"/>
    <dgm:cxn modelId="{C51C7546-C638-5640-BDA6-020C1969694F}" type="presOf" srcId="{A8C36343-3C57-5D4A-8E1B-9BB383053515}" destId="{4D20A17A-45D9-134E-BEED-730DBAC1A6D2}" srcOrd="0" destOrd="0" presId="urn:microsoft.com/office/officeart/2005/8/layout/hProcess3"/>
    <dgm:cxn modelId="{0968686E-661C-7C46-95AF-8AFBEBAE360E}" type="presOf" srcId="{D11EAA78-0AD4-4A0F-A6C6-A23CCC442222}" destId="{1FEE7033-F995-2844-9AC5-0C121954D337}" srcOrd="0" destOrd="0" presId="urn:microsoft.com/office/officeart/2005/8/layout/hProcess3"/>
    <dgm:cxn modelId="{B8CBA6CC-268B-B849-B918-58A75484790A}" srcId="{627F48AB-D0FB-7249-A304-CB77476AB6DA}" destId="{A8C36343-3C57-5D4A-8E1B-9BB383053515}" srcOrd="0" destOrd="0" parTransId="{48AAB80B-818D-0449-80AA-B0B115F71B23}" sibTransId="{8BA22A31-A00E-A947-B351-B1507429BAEF}"/>
    <dgm:cxn modelId="{8D264CB9-72B0-DE49-B55C-E27C837D7BBE}" type="presParOf" srcId="{1FEE7033-F995-2844-9AC5-0C121954D337}" destId="{9E1EEECA-4F9F-CD4D-9A43-54FB5038075A}" srcOrd="0" destOrd="0" presId="urn:microsoft.com/office/officeart/2005/8/layout/hProcess3"/>
    <dgm:cxn modelId="{552101B6-302F-654C-843D-FF7F9DFD36A5}" type="presParOf" srcId="{1FEE7033-F995-2844-9AC5-0C121954D337}" destId="{A50F371D-AA9A-9946-9785-74E3EC8616FF}" srcOrd="1" destOrd="0" presId="urn:microsoft.com/office/officeart/2005/8/layout/hProcess3"/>
    <dgm:cxn modelId="{78E28115-087B-7746-8094-02DE32E67566}" type="presParOf" srcId="{A50F371D-AA9A-9946-9785-74E3EC8616FF}" destId="{DDB369A0-2F4F-0441-B766-F6ADB1BC8D04}" srcOrd="0" destOrd="0" presId="urn:microsoft.com/office/officeart/2005/8/layout/hProcess3"/>
    <dgm:cxn modelId="{32793A55-813B-DC4E-ABDC-B47AF881BB76}" type="presParOf" srcId="{A50F371D-AA9A-9946-9785-74E3EC8616FF}" destId="{2D599EEC-8755-EF4D-AAA1-9430E5EEA922}" srcOrd="1" destOrd="0" presId="urn:microsoft.com/office/officeart/2005/8/layout/hProcess3"/>
    <dgm:cxn modelId="{E75C1F66-A44D-6341-8CFE-A2029C4E284F}" type="presParOf" srcId="{2D599EEC-8755-EF4D-AAA1-9430E5EEA922}" destId="{1B5426A9-A35F-0944-A6CD-9587C6402AC0}" srcOrd="0" destOrd="0" presId="urn:microsoft.com/office/officeart/2005/8/layout/hProcess3"/>
    <dgm:cxn modelId="{216967F4-E789-9748-96D3-5A003B1D23A6}" type="presParOf" srcId="{2D599EEC-8755-EF4D-AAA1-9430E5EEA922}" destId="{C815ED04-FDCC-CA44-8048-01199348BC99}" srcOrd="1" destOrd="0" presId="urn:microsoft.com/office/officeart/2005/8/layout/hProcess3"/>
    <dgm:cxn modelId="{12E54619-640C-A64F-9788-6241C2DAC18E}" type="presParOf" srcId="{2D599EEC-8755-EF4D-AAA1-9430E5EEA922}" destId="{6BF1CA6A-0BB0-E740-8ABC-EAF245E8E451}" srcOrd="2" destOrd="0" presId="urn:microsoft.com/office/officeart/2005/8/layout/hProcess3"/>
    <dgm:cxn modelId="{A482D6AA-3FD5-544F-B3D0-773E69E498E3}" type="presParOf" srcId="{2D599EEC-8755-EF4D-AAA1-9430E5EEA922}" destId="{E2B9BC86-A20B-6541-8884-B35D5BDFC9E4}" srcOrd="3" destOrd="0" presId="urn:microsoft.com/office/officeart/2005/8/layout/hProcess3"/>
    <dgm:cxn modelId="{AFD11F12-8FB8-484D-AD07-C5FB6E26983A}" type="presParOf" srcId="{2D599EEC-8755-EF4D-AAA1-9430E5EEA922}" destId="{4D20A17A-45D9-134E-BEED-730DBAC1A6D2}" srcOrd="4" destOrd="0" presId="urn:microsoft.com/office/officeart/2005/8/layout/hProcess3"/>
    <dgm:cxn modelId="{DF124601-3A5C-E74B-928B-5DD2371CC367}" type="presParOf" srcId="{A50F371D-AA9A-9946-9785-74E3EC8616FF}" destId="{EA40AF21-3AFB-D842-90DE-2A438B95B56C}" srcOrd="2" destOrd="0" presId="urn:microsoft.com/office/officeart/2005/8/layout/hProcess3"/>
    <dgm:cxn modelId="{5438ABE0-6DCC-504C-AFA6-738BC57055EE}" type="presParOf" srcId="{A50F371D-AA9A-9946-9785-74E3EC8616FF}" destId="{47C9D6D8-4D8D-9348-8D10-E568930BC0F2}" srcOrd="3" destOrd="0" presId="urn:microsoft.com/office/officeart/2005/8/layout/hProcess3"/>
    <dgm:cxn modelId="{CC84A79A-3A44-674A-B91E-83F8752A0023}" type="presParOf" srcId="{A50F371D-AA9A-9946-9785-74E3EC8616FF}" destId="{3F2FE28B-3D37-9149-84F9-2244463F809B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2C07A0E-E252-4867-B406-C3129F83F096}" type="doc">
      <dgm:prSet loTypeId="urn:microsoft.com/office/officeart/2005/8/layout/lProcess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B91FC8E8-DC77-40A7-A8C1-5CC0F9F97076}">
      <dgm:prSet/>
      <dgm:spPr/>
      <dgm:t>
        <a:bodyPr/>
        <a:lstStyle/>
        <a:p>
          <a:r>
            <a:rPr lang="en-GB"/>
            <a:t>The primary financial objective</a:t>
          </a:r>
          <a:endParaRPr lang="en-US"/>
        </a:p>
      </dgm:t>
    </dgm:pt>
    <dgm:pt modelId="{BB5269F5-1EAA-4E7C-BFE4-A4E227013F57}" type="parTrans" cxnId="{475A855C-9CD2-4B14-938D-2BD37CEE3599}">
      <dgm:prSet/>
      <dgm:spPr/>
      <dgm:t>
        <a:bodyPr/>
        <a:lstStyle/>
        <a:p>
          <a:endParaRPr lang="en-GB"/>
        </a:p>
      </dgm:t>
    </dgm:pt>
    <dgm:pt modelId="{E50D8FDA-E08E-4989-BE05-D005F0A206E4}" type="sibTrans" cxnId="{475A855C-9CD2-4B14-938D-2BD37CEE3599}">
      <dgm:prSet/>
      <dgm:spPr/>
      <dgm:t>
        <a:bodyPr/>
        <a:lstStyle/>
        <a:p>
          <a:endParaRPr lang="en-GB"/>
        </a:p>
      </dgm:t>
    </dgm:pt>
    <dgm:pt modelId="{F5E0E2ED-FAD0-4F6B-AECF-A3F42E314620}">
      <dgm:prSet/>
      <dgm:spPr/>
      <dgm:t>
        <a:bodyPr/>
        <a:lstStyle/>
        <a:p>
          <a:r>
            <a:rPr lang="en-GB"/>
            <a:t>Maximising the wealth of its owners</a:t>
          </a:r>
          <a:endParaRPr lang="en-US"/>
        </a:p>
      </dgm:t>
    </dgm:pt>
    <dgm:pt modelId="{86D06DE8-E869-424F-8DD7-11FB10151F7D}" type="parTrans" cxnId="{7390EEDF-6161-4F0A-AC81-F979C7924413}">
      <dgm:prSet/>
      <dgm:spPr/>
      <dgm:t>
        <a:bodyPr/>
        <a:lstStyle/>
        <a:p>
          <a:endParaRPr lang="en-GB"/>
        </a:p>
      </dgm:t>
    </dgm:pt>
    <dgm:pt modelId="{37641D62-D76A-4773-B58D-47506024A964}" type="sibTrans" cxnId="{7390EEDF-6161-4F0A-AC81-F979C7924413}">
      <dgm:prSet/>
      <dgm:spPr/>
      <dgm:t>
        <a:bodyPr/>
        <a:lstStyle/>
        <a:p>
          <a:endParaRPr lang="en-GB"/>
        </a:p>
      </dgm:t>
    </dgm:pt>
    <dgm:pt modelId="{4EF843C4-8BEB-4EF8-8F1C-07E74B3F1CA6}">
      <dgm:prSet/>
      <dgm:spPr/>
      <dgm:t>
        <a:bodyPr/>
        <a:lstStyle/>
        <a:p>
          <a:r>
            <a:rPr lang="en-GB" dirty="0"/>
            <a:t>Secondary financial objectives</a:t>
          </a:r>
          <a:endParaRPr lang="en-US" dirty="0"/>
        </a:p>
      </dgm:t>
    </dgm:pt>
    <dgm:pt modelId="{509F0157-0A63-4D86-B372-8561C15E3B60}" type="parTrans" cxnId="{372EABF3-9BAE-4A8D-8B72-ECD88D03BA47}">
      <dgm:prSet/>
      <dgm:spPr/>
      <dgm:t>
        <a:bodyPr/>
        <a:lstStyle/>
        <a:p>
          <a:endParaRPr lang="en-GB"/>
        </a:p>
      </dgm:t>
    </dgm:pt>
    <dgm:pt modelId="{EF0B064B-F359-4AE9-9343-45E9EA142983}" type="sibTrans" cxnId="{372EABF3-9BAE-4A8D-8B72-ECD88D03BA47}">
      <dgm:prSet/>
      <dgm:spPr/>
      <dgm:t>
        <a:bodyPr/>
        <a:lstStyle/>
        <a:p>
          <a:endParaRPr lang="en-GB"/>
        </a:p>
      </dgm:t>
    </dgm:pt>
    <dgm:pt modelId="{B03C4C2C-3A87-4400-840F-253F971722D5}">
      <dgm:prSet/>
      <dgm:spPr/>
      <dgm:t>
        <a:bodyPr/>
        <a:lstStyle/>
        <a:p>
          <a:r>
            <a:rPr lang="en-GB"/>
            <a:t>Growth in EPS</a:t>
          </a:r>
          <a:endParaRPr lang="en-US"/>
        </a:p>
      </dgm:t>
    </dgm:pt>
    <dgm:pt modelId="{358E182F-4853-48C6-BAE1-8132F745A25B}" type="parTrans" cxnId="{1BCB9331-98E1-43B7-A085-2B6F126AEB48}">
      <dgm:prSet/>
      <dgm:spPr/>
      <dgm:t>
        <a:bodyPr/>
        <a:lstStyle/>
        <a:p>
          <a:endParaRPr lang="en-GB"/>
        </a:p>
      </dgm:t>
    </dgm:pt>
    <dgm:pt modelId="{E683FF24-4123-413C-A899-72B8E360B4AC}" type="sibTrans" cxnId="{1BCB9331-98E1-43B7-A085-2B6F126AEB48}">
      <dgm:prSet/>
      <dgm:spPr/>
      <dgm:t>
        <a:bodyPr/>
        <a:lstStyle/>
        <a:p>
          <a:endParaRPr lang="en-GB"/>
        </a:p>
      </dgm:t>
    </dgm:pt>
    <dgm:pt modelId="{BCE1A3A2-3D23-4E6A-95D1-5FC522EBA689}">
      <dgm:prSet/>
      <dgm:spPr/>
      <dgm:t>
        <a:bodyPr/>
        <a:lstStyle/>
        <a:p>
          <a:r>
            <a:rPr lang="en-GB"/>
            <a:t>Sustainable debt-to-equity ratio</a:t>
          </a:r>
          <a:endParaRPr lang="en-US"/>
        </a:p>
      </dgm:t>
    </dgm:pt>
    <dgm:pt modelId="{BBE540A8-518A-4E65-B2E4-B6971313E649}" type="parTrans" cxnId="{6941CADF-CC41-4137-A549-F25FBCFB2D53}">
      <dgm:prSet/>
      <dgm:spPr/>
      <dgm:t>
        <a:bodyPr/>
        <a:lstStyle/>
        <a:p>
          <a:endParaRPr lang="en-GB"/>
        </a:p>
      </dgm:t>
    </dgm:pt>
    <dgm:pt modelId="{A6424EA7-6B86-4566-B659-C82A7AE23B17}" type="sibTrans" cxnId="{6941CADF-CC41-4137-A549-F25FBCFB2D53}">
      <dgm:prSet/>
      <dgm:spPr/>
      <dgm:t>
        <a:bodyPr/>
        <a:lstStyle/>
        <a:p>
          <a:endParaRPr lang="en-GB"/>
        </a:p>
      </dgm:t>
    </dgm:pt>
    <dgm:pt modelId="{17C35F4D-CD5D-4B0C-BC16-445E9048C5C1}">
      <dgm:prSet/>
      <dgm:spPr/>
      <dgm:t>
        <a:bodyPr/>
        <a:lstStyle/>
        <a:p>
          <a:r>
            <a:rPr lang="en-GB"/>
            <a:t>Adequate dividend cover</a:t>
          </a:r>
          <a:endParaRPr lang="en-US"/>
        </a:p>
      </dgm:t>
    </dgm:pt>
    <dgm:pt modelId="{CE8B0AA7-37C5-46BB-A9E2-DD649B32D6A5}" type="parTrans" cxnId="{16B8B9E6-72DD-4540-AA8B-687E4CFD4950}">
      <dgm:prSet/>
      <dgm:spPr/>
      <dgm:t>
        <a:bodyPr/>
        <a:lstStyle/>
        <a:p>
          <a:endParaRPr lang="en-GB"/>
        </a:p>
      </dgm:t>
    </dgm:pt>
    <dgm:pt modelId="{16D187E8-901C-4E6B-ACA7-372F3723BAE8}" type="sibTrans" cxnId="{16B8B9E6-72DD-4540-AA8B-687E4CFD4950}">
      <dgm:prSet/>
      <dgm:spPr/>
      <dgm:t>
        <a:bodyPr/>
        <a:lstStyle/>
        <a:p>
          <a:endParaRPr lang="en-GB"/>
        </a:p>
      </dgm:t>
    </dgm:pt>
    <dgm:pt modelId="{C3E975CB-A302-48D6-9284-14A9E70DAF1D}">
      <dgm:prSet/>
      <dgm:spPr/>
      <dgm:t>
        <a:bodyPr/>
        <a:lstStyle/>
        <a:p>
          <a:r>
            <a:rPr lang="en-GB"/>
            <a:t>Adequate cash flows from operations</a:t>
          </a:r>
          <a:endParaRPr lang="en-US"/>
        </a:p>
      </dgm:t>
    </dgm:pt>
    <dgm:pt modelId="{8316985B-A425-4787-BDF3-4E8C85286E8F}" type="parTrans" cxnId="{7E810E99-26D4-4FB4-8326-51F69B365D59}">
      <dgm:prSet/>
      <dgm:spPr/>
      <dgm:t>
        <a:bodyPr/>
        <a:lstStyle/>
        <a:p>
          <a:endParaRPr lang="en-GB"/>
        </a:p>
      </dgm:t>
    </dgm:pt>
    <dgm:pt modelId="{1AAF70CC-62EC-42CC-B55C-4C7253E36823}" type="sibTrans" cxnId="{7E810E99-26D4-4FB4-8326-51F69B365D59}">
      <dgm:prSet/>
      <dgm:spPr/>
      <dgm:t>
        <a:bodyPr/>
        <a:lstStyle/>
        <a:p>
          <a:endParaRPr lang="en-GB"/>
        </a:p>
      </dgm:t>
    </dgm:pt>
    <dgm:pt modelId="{DCBF7AAB-B18C-4B17-97BE-74A4BB7729F0}" type="pres">
      <dgm:prSet presAssocID="{D2C07A0E-E252-4867-B406-C3129F83F096}" presName="theList" presStyleCnt="0">
        <dgm:presLayoutVars>
          <dgm:dir/>
          <dgm:animLvl val="lvl"/>
          <dgm:resizeHandles val="exact"/>
        </dgm:presLayoutVars>
      </dgm:prSet>
      <dgm:spPr/>
    </dgm:pt>
    <dgm:pt modelId="{8AC712F3-C4EA-4897-AF10-B49FE335F7A8}" type="pres">
      <dgm:prSet presAssocID="{B91FC8E8-DC77-40A7-A8C1-5CC0F9F97076}" presName="compNode" presStyleCnt="0"/>
      <dgm:spPr/>
    </dgm:pt>
    <dgm:pt modelId="{DAB63FAD-5EF7-4382-AC11-830A50B526A5}" type="pres">
      <dgm:prSet presAssocID="{B91FC8E8-DC77-40A7-A8C1-5CC0F9F97076}" presName="aNode" presStyleLbl="bgShp" presStyleIdx="0" presStyleCnt="2"/>
      <dgm:spPr/>
    </dgm:pt>
    <dgm:pt modelId="{C85AC3C5-D448-4F12-B6C9-893E631CAB9D}" type="pres">
      <dgm:prSet presAssocID="{B91FC8E8-DC77-40A7-A8C1-5CC0F9F97076}" presName="textNode" presStyleLbl="bgShp" presStyleIdx="0" presStyleCnt="2"/>
      <dgm:spPr/>
    </dgm:pt>
    <dgm:pt modelId="{2D4F7303-EC6F-4F47-A845-CEA4CA28D605}" type="pres">
      <dgm:prSet presAssocID="{B91FC8E8-DC77-40A7-A8C1-5CC0F9F97076}" presName="compChildNode" presStyleCnt="0"/>
      <dgm:spPr/>
    </dgm:pt>
    <dgm:pt modelId="{AE917A7B-8F64-4BE5-A9A1-4973EE769C17}" type="pres">
      <dgm:prSet presAssocID="{B91FC8E8-DC77-40A7-A8C1-5CC0F9F97076}" presName="theInnerList" presStyleCnt="0"/>
      <dgm:spPr/>
    </dgm:pt>
    <dgm:pt modelId="{A975D937-D569-4E8B-84F4-061F8E016715}" type="pres">
      <dgm:prSet presAssocID="{F5E0E2ED-FAD0-4F6B-AECF-A3F42E314620}" presName="childNode" presStyleLbl="node1" presStyleIdx="0" presStyleCnt="5">
        <dgm:presLayoutVars>
          <dgm:bulletEnabled val="1"/>
        </dgm:presLayoutVars>
      </dgm:prSet>
      <dgm:spPr/>
    </dgm:pt>
    <dgm:pt modelId="{C6B416E9-6D89-49DC-BC55-3B4294519A75}" type="pres">
      <dgm:prSet presAssocID="{B91FC8E8-DC77-40A7-A8C1-5CC0F9F97076}" presName="aSpace" presStyleCnt="0"/>
      <dgm:spPr/>
    </dgm:pt>
    <dgm:pt modelId="{2AC81D20-370A-4436-B961-98AA0F1F7A48}" type="pres">
      <dgm:prSet presAssocID="{4EF843C4-8BEB-4EF8-8F1C-07E74B3F1CA6}" presName="compNode" presStyleCnt="0"/>
      <dgm:spPr/>
    </dgm:pt>
    <dgm:pt modelId="{4079D678-BB65-4277-A2E0-45A89AE89F62}" type="pres">
      <dgm:prSet presAssocID="{4EF843C4-8BEB-4EF8-8F1C-07E74B3F1CA6}" presName="aNode" presStyleLbl="bgShp" presStyleIdx="1" presStyleCnt="2"/>
      <dgm:spPr/>
    </dgm:pt>
    <dgm:pt modelId="{EC741856-1D69-4DFC-B572-9CB659AAE2E1}" type="pres">
      <dgm:prSet presAssocID="{4EF843C4-8BEB-4EF8-8F1C-07E74B3F1CA6}" presName="textNode" presStyleLbl="bgShp" presStyleIdx="1" presStyleCnt="2"/>
      <dgm:spPr/>
    </dgm:pt>
    <dgm:pt modelId="{1813EF92-07C1-4C61-948F-6CE43BCCF590}" type="pres">
      <dgm:prSet presAssocID="{4EF843C4-8BEB-4EF8-8F1C-07E74B3F1CA6}" presName="compChildNode" presStyleCnt="0"/>
      <dgm:spPr/>
    </dgm:pt>
    <dgm:pt modelId="{4196C6BC-05A4-449E-9451-9BDFC1290FFE}" type="pres">
      <dgm:prSet presAssocID="{4EF843C4-8BEB-4EF8-8F1C-07E74B3F1CA6}" presName="theInnerList" presStyleCnt="0"/>
      <dgm:spPr/>
    </dgm:pt>
    <dgm:pt modelId="{99848C2B-C31A-4059-864F-C246BC36C5FA}" type="pres">
      <dgm:prSet presAssocID="{B03C4C2C-3A87-4400-840F-253F971722D5}" presName="childNode" presStyleLbl="node1" presStyleIdx="1" presStyleCnt="5">
        <dgm:presLayoutVars>
          <dgm:bulletEnabled val="1"/>
        </dgm:presLayoutVars>
      </dgm:prSet>
      <dgm:spPr/>
    </dgm:pt>
    <dgm:pt modelId="{C8491E7D-7F06-40C0-9978-45AEABB5D3DE}" type="pres">
      <dgm:prSet presAssocID="{B03C4C2C-3A87-4400-840F-253F971722D5}" presName="aSpace2" presStyleCnt="0"/>
      <dgm:spPr/>
    </dgm:pt>
    <dgm:pt modelId="{E34B7A63-49B4-4734-8CAC-ECBEF27AE63B}" type="pres">
      <dgm:prSet presAssocID="{BCE1A3A2-3D23-4E6A-95D1-5FC522EBA689}" presName="childNode" presStyleLbl="node1" presStyleIdx="2" presStyleCnt="5">
        <dgm:presLayoutVars>
          <dgm:bulletEnabled val="1"/>
        </dgm:presLayoutVars>
      </dgm:prSet>
      <dgm:spPr/>
    </dgm:pt>
    <dgm:pt modelId="{151FACEA-5627-4E12-A8C8-71A05D844006}" type="pres">
      <dgm:prSet presAssocID="{BCE1A3A2-3D23-4E6A-95D1-5FC522EBA689}" presName="aSpace2" presStyleCnt="0"/>
      <dgm:spPr/>
    </dgm:pt>
    <dgm:pt modelId="{65DEC71D-CDE1-47A7-A9FA-0CA416361D79}" type="pres">
      <dgm:prSet presAssocID="{17C35F4D-CD5D-4B0C-BC16-445E9048C5C1}" presName="childNode" presStyleLbl="node1" presStyleIdx="3" presStyleCnt="5">
        <dgm:presLayoutVars>
          <dgm:bulletEnabled val="1"/>
        </dgm:presLayoutVars>
      </dgm:prSet>
      <dgm:spPr/>
    </dgm:pt>
    <dgm:pt modelId="{1B37E9D2-501B-4A69-8C4A-8EA49C3A4554}" type="pres">
      <dgm:prSet presAssocID="{17C35F4D-CD5D-4B0C-BC16-445E9048C5C1}" presName="aSpace2" presStyleCnt="0"/>
      <dgm:spPr/>
    </dgm:pt>
    <dgm:pt modelId="{52F6A5BF-BA8C-4803-8426-AEE38E2219BB}" type="pres">
      <dgm:prSet presAssocID="{C3E975CB-A302-48D6-9284-14A9E70DAF1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1BCB9331-98E1-43B7-A085-2B6F126AEB48}" srcId="{4EF843C4-8BEB-4EF8-8F1C-07E74B3F1CA6}" destId="{B03C4C2C-3A87-4400-840F-253F971722D5}" srcOrd="0" destOrd="0" parTransId="{358E182F-4853-48C6-BAE1-8132F745A25B}" sibTransId="{E683FF24-4123-413C-A899-72B8E360B4AC}"/>
    <dgm:cxn modelId="{5C855F3C-59BC-449B-AB7C-33500C73E122}" type="presOf" srcId="{BCE1A3A2-3D23-4E6A-95D1-5FC522EBA689}" destId="{E34B7A63-49B4-4734-8CAC-ECBEF27AE63B}" srcOrd="0" destOrd="0" presId="urn:microsoft.com/office/officeart/2005/8/layout/lProcess2"/>
    <dgm:cxn modelId="{475A855C-9CD2-4B14-938D-2BD37CEE3599}" srcId="{D2C07A0E-E252-4867-B406-C3129F83F096}" destId="{B91FC8E8-DC77-40A7-A8C1-5CC0F9F97076}" srcOrd="0" destOrd="0" parTransId="{BB5269F5-1EAA-4E7C-BFE4-A4E227013F57}" sibTransId="{E50D8FDA-E08E-4989-BE05-D005F0A206E4}"/>
    <dgm:cxn modelId="{31FD2B70-E848-42AE-A03E-C1BF00ADCC5C}" type="presOf" srcId="{B91FC8E8-DC77-40A7-A8C1-5CC0F9F97076}" destId="{DAB63FAD-5EF7-4382-AC11-830A50B526A5}" srcOrd="0" destOrd="0" presId="urn:microsoft.com/office/officeart/2005/8/layout/lProcess2"/>
    <dgm:cxn modelId="{CEF84C76-5C9E-44F6-BFAC-239BE93A64C7}" type="presOf" srcId="{F5E0E2ED-FAD0-4F6B-AECF-A3F42E314620}" destId="{A975D937-D569-4E8B-84F4-061F8E016715}" srcOrd="0" destOrd="0" presId="urn:microsoft.com/office/officeart/2005/8/layout/lProcess2"/>
    <dgm:cxn modelId="{82D08277-50A8-4315-A811-5C8950E23A26}" type="presOf" srcId="{D2C07A0E-E252-4867-B406-C3129F83F096}" destId="{DCBF7AAB-B18C-4B17-97BE-74A4BB7729F0}" srcOrd="0" destOrd="0" presId="urn:microsoft.com/office/officeart/2005/8/layout/lProcess2"/>
    <dgm:cxn modelId="{07AC8581-65E5-4DAF-BB7A-2D846A2E856A}" type="presOf" srcId="{4EF843C4-8BEB-4EF8-8F1C-07E74B3F1CA6}" destId="{4079D678-BB65-4277-A2E0-45A89AE89F62}" srcOrd="0" destOrd="0" presId="urn:microsoft.com/office/officeart/2005/8/layout/lProcess2"/>
    <dgm:cxn modelId="{811FA385-BEA9-4B17-A127-9B7F723DCDF0}" type="presOf" srcId="{C3E975CB-A302-48D6-9284-14A9E70DAF1D}" destId="{52F6A5BF-BA8C-4803-8426-AEE38E2219BB}" srcOrd="0" destOrd="0" presId="urn:microsoft.com/office/officeart/2005/8/layout/lProcess2"/>
    <dgm:cxn modelId="{E11FAF91-8D43-45E2-85E2-02AFCF4D26EF}" type="presOf" srcId="{B03C4C2C-3A87-4400-840F-253F971722D5}" destId="{99848C2B-C31A-4059-864F-C246BC36C5FA}" srcOrd="0" destOrd="0" presId="urn:microsoft.com/office/officeart/2005/8/layout/lProcess2"/>
    <dgm:cxn modelId="{7E810E99-26D4-4FB4-8326-51F69B365D59}" srcId="{4EF843C4-8BEB-4EF8-8F1C-07E74B3F1CA6}" destId="{C3E975CB-A302-48D6-9284-14A9E70DAF1D}" srcOrd="3" destOrd="0" parTransId="{8316985B-A425-4787-BDF3-4E8C85286E8F}" sibTransId="{1AAF70CC-62EC-42CC-B55C-4C7253E36823}"/>
    <dgm:cxn modelId="{5579D0B7-DEFD-47C1-AE73-0E180722454E}" type="presOf" srcId="{4EF843C4-8BEB-4EF8-8F1C-07E74B3F1CA6}" destId="{EC741856-1D69-4DFC-B572-9CB659AAE2E1}" srcOrd="1" destOrd="0" presId="urn:microsoft.com/office/officeart/2005/8/layout/lProcess2"/>
    <dgm:cxn modelId="{6941CADF-CC41-4137-A549-F25FBCFB2D53}" srcId="{4EF843C4-8BEB-4EF8-8F1C-07E74B3F1CA6}" destId="{BCE1A3A2-3D23-4E6A-95D1-5FC522EBA689}" srcOrd="1" destOrd="0" parTransId="{BBE540A8-518A-4E65-B2E4-B6971313E649}" sibTransId="{A6424EA7-6B86-4566-B659-C82A7AE23B17}"/>
    <dgm:cxn modelId="{7390EEDF-6161-4F0A-AC81-F979C7924413}" srcId="{B91FC8E8-DC77-40A7-A8C1-5CC0F9F97076}" destId="{F5E0E2ED-FAD0-4F6B-AECF-A3F42E314620}" srcOrd="0" destOrd="0" parTransId="{86D06DE8-E869-424F-8DD7-11FB10151F7D}" sibTransId="{37641D62-D76A-4773-B58D-47506024A964}"/>
    <dgm:cxn modelId="{16B8B9E6-72DD-4540-AA8B-687E4CFD4950}" srcId="{4EF843C4-8BEB-4EF8-8F1C-07E74B3F1CA6}" destId="{17C35F4D-CD5D-4B0C-BC16-445E9048C5C1}" srcOrd="2" destOrd="0" parTransId="{CE8B0AA7-37C5-46BB-A9E2-DD649B32D6A5}" sibTransId="{16D187E8-901C-4E6B-ACA7-372F3723BAE8}"/>
    <dgm:cxn modelId="{BF7DE0E7-AB24-43B5-AD9C-2356C0939CF9}" type="presOf" srcId="{B91FC8E8-DC77-40A7-A8C1-5CC0F9F97076}" destId="{C85AC3C5-D448-4F12-B6C9-893E631CAB9D}" srcOrd="1" destOrd="0" presId="urn:microsoft.com/office/officeart/2005/8/layout/lProcess2"/>
    <dgm:cxn modelId="{2967C1EB-3259-4B54-8E8D-CB6716709831}" type="presOf" srcId="{17C35F4D-CD5D-4B0C-BC16-445E9048C5C1}" destId="{65DEC71D-CDE1-47A7-A9FA-0CA416361D79}" srcOrd="0" destOrd="0" presId="urn:microsoft.com/office/officeart/2005/8/layout/lProcess2"/>
    <dgm:cxn modelId="{372EABF3-9BAE-4A8D-8B72-ECD88D03BA47}" srcId="{D2C07A0E-E252-4867-B406-C3129F83F096}" destId="{4EF843C4-8BEB-4EF8-8F1C-07E74B3F1CA6}" srcOrd="1" destOrd="0" parTransId="{509F0157-0A63-4D86-B372-8561C15E3B60}" sibTransId="{EF0B064B-F359-4AE9-9343-45E9EA142983}"/>
    <dgm:cxn modelId="{F89FEBEE-84B2-48ED-9F3A-C20F14BC06E1}" type="presParOf" srcId="{DCBF7AAB-B18C-4B17-97BE-74A4BB7729F0}" destId="{8AC712F3-C4EA-4897-AF10-B49FE335F7A8}" srcOrd="0" destOrd="0" presId="urn:microsoft.com/office/officeart/2005/8/layout/lProcess2"/>
    <dgm:cxn modelId="{859AB736-5C6B-4F7A-B92D-5128FFD3BE49}" type="presParOf" srcId="{8AC712F3-C4EA-4897-AF10-B49FE335F7A8}" destId="{DAB63FAD-5EF7-4382-AC11-830A50B526A5}" srcOrd="0" destOrd="0" presId="urn:microsoft.com/office/officeart/2005/8/layout/lProcess2"/>
    <dgm:cxn modelId="{5910C442-B15F-43EC-877B-4B0900DDC1ED}" type="presParOf" srcId="{8AC712F3-C4EA-4897-AF10-B49FE335F7A8}" destId="{C85AC3C5-D448-4F12-B6C9-893E631CAB9D}" srcOrd="1" destOrd="0" presId="urn:microsoft.com/office/officeart/2005/8/layout/lProcess2"/>
    <dgm:cxn modelId="{CF72263A-C086-4566-9825-FED21D76B4F4}" type="presParOf" srcId="{8AC712F3-C4EA-4897-AF10-B49FE335F7A8}" destId="{2D4F7303-EC6F-4F47-A845-CEA4CA28D605}" srcOrd="2" destOrd="0" presId="urn:microsoft.com/office/officeart/2005/8/layout/lProcess2"/>
    <dgm:cxn modelId="{B87CA6BE-DFBA-4844-B60F-9D92EF751E63}" type="presParOf" srcId="{2D4F7303-EC6F-4F47-A845-CEA4CA28D605}" destId="{AE917A7B-8F64-4BE5-A9A1-4973EE769C17}" srcOrd="0" destOrd="0" presId="urn:microsoft.com/office/officeart/2005/8/layout/lProcess2"/>
    <dgm:cxn modelId="{A40A9BE0-FC2C-4EA8-AE6B-15BB57201F68}" type="presParOf" srcId="{AE917A7B-8F64-4BE5-A9A1-4973EE769C17}" destId="{A975D937-D569-4E8B-84F4-061F8E016715}" srcOrd="0" destOrd="0" presId="urn:microsoft.com/office/officeart/2005/8/layout/lProcess2"/>
    <dgm:cxn modelId="{B4E3FC75-ECA7-47F9-8E4A-74E7EC0F6AA9}" type="presParOf" srcId="{DCBF7AAB-B18C-4B17-97BE-74A4BB7729F0}" destId="{C6B416E9-6D89-49DC-BC55-3B4294519A75}" srcOrd="1" destOrd="0" presId="urn:microsoft.com/office/officeart/2005/8/layout/lProcess2"/>
    <dgm:cxn modelId="{4F139A73-F951-442D-976F-839990BF4F18}" type="presParOf" srcId="{DCBF7AAB-B18C-4B17-97BE-74A4BB7729F0}" destId="{2AC81D20-370A-4436-B961-98AA0F1F7A48}" srcOrd="2" destOrd="0" presId="urn:microsoft.com/office/officeart/2005/8/layout/lProcess2"/>
    <dgm:cxn modelId="{9BFE488F-D45F-417E-990C-4016487E262A}" type="presParOf" srcId="{2AC81D20-370A-4436-B961-98AA0F1F7A48}" destId="{4079D678-BB65-4277-A2E0-45A89AE89F62}" srcOrd="0" destOrd="0" presId="urn:microsoft.com/office/officeart/2005/8/layout/lProcess2"/>
    <dgm:cxn modelId="{3777360C-4302-4231-B861-CDD20A24B472}" type="presParOf" srcId="{2AC81D20-370A-4436-B961-98AA0F1F7A48}" destId="{EC741856-1D69-4DFC-B572-9CB659AAE2E1}" srcOrd="1" destOrd="0" presId="urn:microsoft.com/office/officeart/2005/8/layout/lProcess2"/>
    <dgm:cxn modelId="{69CFFF9E-9641-42A4-B093-91F22B1E8318}" type="presParOf" srcId="{2AC81D20-370A-4436-B961-98AA0F1F7A48}" destId="{1813EF92-07C1-4C61-948F-6CE43BCCF590}" srcOrd="2" destOrd="0" presId="urn:microsoft.com/office/officeart/2005/8/layout/lProcess2"/>
    <dgm:cxn modelId="{86E2640C-D861-4596-BBB7-3EEEE71CA493}" type="presParOf" srcId="{1813EF92-07C1-4C61-948F-6CE43BCCF590}" destId="{4196C6BC-05A4-449E-9451-9BDFC1290FFE}" srcOrd="0" destOrd="0" presId="urn:microsoft.com/office/officeart/2005/8/layout/lProcess2"/>
    <dgm:cxn modelId="{647FFB00-E455-49F3-AA58-9B99FCA5ADD7}" type="presParOf" srcId="{4196C6BC-05A4-449E-9451-9BDFC1290FFE}" destId="{99848C2B-C31A-4059-864F-C246BC36C5FA}" srcOrd="0" destOrd="0" presId="urn:microsoft.com/office/officeart/2005/8/layout/lProcess2"/>
    <dgm:cxn modelId="{E412A1FB-1064-4354-8581-3F9D4414BBEA}" type="presParOf" srcId="{4196C6BC-05A4-449E-9451-9BDFC1290FFE}" destId="{C8491E7D-7F06-40C0-9978-45AEABB5D3DE}" srcOrd="1" destOrd="0" presId="urn:microsoft.com/office/officeart/2005/8/layout/lProcess2"/>
    <dgm:cxn modelId="{149D57E5-DD0F-47D0-A121-D49261C8A9CD}" type="presParOf" srcId="{4196C6BC-05A4-449E-9451-9BDFC1290FFE}" destId="{E34B7A63-49B4-4734-8CAC-ECBEF27AE63B}" srcOrd="2" destOrd="0" presId="urn:microsoft.com/office/officeart/2005/8/layout/lProcess2"/>
    <dgm:cxn modelId="{22F98C64-99A0-480C-B8A4-4A088E37FF42}" type="presParOf" srcId="{4196C6BC-05A4-449E-9451-9BDFC1290FFE}" destId="{151FACEA-5627-4E12-A8C8-71A05D844006}" srcOrd="3" destOrd="0" presId="urn:microsoft.com/office/officeart/2005/8/layout/lProcess2"/>
    <dgm:cxn modelId="{7CB68092-DB99-42B9-89C1-CA58A26BC688}" type="presParOf" srcId="{4196C6BC-05A4-449E-9451-9BDFC1290FFE}" destId="{65DEC71D-CDE1-47A7-A9FA-0CA416361D79}" srcOrd="4" destOrd="0" presId="urn:microsoft.com/office/officeart/2005/8/layout/lProcess2"/>
    <dgm:cxn modelId="{06B7425D-C37C-4FDA-8218-0BA2E5C862F6}" type="presParOf" srcId="{4196C6BC-05A4-449E-9451-9BDFC1290FFE}" destId="{1B37E9D2-501B-4A69-8C4A-8EA49C3A4554}" srcOrd="5" destOrd="0" presId="urn:microsoft.com/office/officeart/2005/8/layout/lProcess2"/>
    <dgm:cxn modelId="{9B20EAA8-9BDE-4239-AE86-51D1BC19328A}" type="presParOf" srcId="{4196C6BC-05A4-449E-9451-9BDFC1290FFE}" destId="{52F6A5BF-BA8C-4803-8426-AEE38E2219BB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95FA5-C8E2-4A7B-8A5C-4834AC5DDE82}">
      <dsp:nvSpPr>
        <dsp:cNvPr id="0" name=""/>
        <dsp:cNvSpPr/>
      </dsp:nvSpPr>
      <dsp:spPr>
        <a:xfrm>
          <a:off x="-65644" y="623178"/>
          <a:ext cx="3281789" cy="3282519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EFD3B-7FF6-4F89-A94B-CC5E23A9A292}">
      <dsp:nvSpPr>
        <dsp:cNvPr id="0" name=""/>
        <dsp:cNvSpPr/>
      </dsp:nvSpPr>
      <dsp:spPr>
        <a:xfrm>
          <a:off x="3019740" y="1084485"/>
          <a:ext cx="2231967" cy="2499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Investing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Financing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Asset Management</a:t>
          </a:r>
        </a:p>
      </dsp:txBody>
      <dsp:txXfrm>
        <a:off x="3019740" y="1084485"/>
        <a:ext cx="2231967" cy="2499974"/>
      </dsp:txXfrm>
    </dsp:sp>
    <dsp:sp modelId="{FD129C5E-DC01-4C5F-B1AE-2EEB3079BB85}">
      <dsp:nvSpPr>
        <dsp:cNvPr id="0" name=""/>
        <dsp:cNvSpPr/>
      </dsp:nvSpPr>
      <dsp:spPr>
        <a:xfrm>
          <a:off x="659090" y="1811450"/>
          <a:ext cx="1831268" cy="915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Finance Function</a:t>
          </a:r>
        </a:p>
      </dsp:txBody>
      <dsp:txXfrm>
        <a:off x="659090" y="1811450"/>
        <a:ext cx="1831268" cy="9154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79AE8-0C94-49B0-B9DE-FA0EEED103E0}">
      <dsp:nvSpPr>
        <dsp:cNvPr id="0" name=""/>
        <dsp:cNvSpPr/>
      </dsp:nvSpPr>
      <dsp:spPr>
        <a:xfrm>
          <a:off x="0" y="326852"/>
          <a:ext cx="6168830" cy="15309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770" tIns="374904" rIns="47877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Not so good a measure of value as it does not reflect risks and timing of future cash flows.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May encourage short-termism in managerial decision-making.</a:t>
          </a:r>
          <a:endParaRPr lang="en-US" sz="1800" kern="1200"/>
        </a:p>
      </dsp:txBody>
      <dsp:txXfrm>
        <a:off x="0" y="326852"/>
        <a:ext cx="6168830" cy="1530900"/>
      </dsp:txXfrm>
    </dsp:sp>
    <dsp:sp modelId="{10EF743C-7120-4D08-A979-70FA67B744CA}">
      <dsp:nvSpPr>
        <dsp:cNvPr id="0" name=""/>
        <dsp:cNvSpPr/>
      </dsp:nvSpPr>
      <dsp:spPr>
        <a:xfrm>
          <a:off x="308441" y="61172"/>
          <a:ext cx="4318181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17" tIns="0" rIns="1632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Profit maximisation</a:t>
          </a:r>
          <a:endParaRPr lang="en-US" sz="1800" kern="1200"/>
        </a:p>
      </dsp:txBody>
      <dsp:txXfrm>
        <a:off x="334380" y="87111"/>
        <a:ext cx="4266303" cy="479482"/>
      </dsp:txXfrm>
    </dsp:sp>
    <dsp:sp modelId="{B8B505A3-C81C-41EE-B35C-7F5D1E8F51B1}">
      <dsp:nvSpPr>
        <dsp:cNvPr id="0" name=""/>
        <dsp:cNvSpPr/>
      </dsp:nvSpPr>
      <dsp:spPr>
        <a:xfrm>
          <a:off x="0" y="2220632"/>
          <a:ext cx="6168830" cy="1757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770" tIns="374904" rIns="47877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An improved version of profit maximisation.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But not a completely better measure of values as it does not reflect financial risk, timing and duration of expected returns, the effects of dividend policy.</a:t>
          </a:r>
          <a:endParaRPr lang="en-US" sz="1800" kern="1200"/>
        </a:p>
      </dsp:txBody>
      <dsp:txXfrm>
        <a:off x="0" y="2220632"/>
        <a:ext cx="6168830" cy="1757700"/>
      </dsp:txXfrm>
    </dsp:sp>
    <dsp:sp modelId="{C83C64EB-66F9-439B-84DD-5E5D1AC70E5A}">
      <dsp:nvSpPr>
        <dsp:cNvPr id="0" name=""/>
        <dsp:cNvSpPr/>
      </dsp:nvSpPr>
      <dsp:spPr>
        <a:xfrm>
          <a:off x="308441" y="1954952"/>
          <a:ext cx="4318181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17" tIns="0" rIns="1632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Growth in EPS</a:t>
          </a:r>
          <a:endParaRPr lang="en-US" sz="1800" kern="1200"/>
        </a:p>
      </dsp:txBody>
      <dsp:txXfrm>
        <a:off x="334380" y="1980891"/>
        <a:ext cx="4266303" cy="479482"/>
      </dsp:txXfrm>
    </dsp:sp>
    <dsp:sp modelId="{D639EA40-6C02-41F6-851B-11EECF67783E}">
      <dsp:nvSpPr>
        <dsp:cNvPr id="0" name=""/>
        <dsp:cNvSpPr/>
      </dsp:nvSpPr>
      <dsp:spPr>
        <a:xfrm>
          <a:off x="0" y="4341212"/>
          <a:ext cx="6168830" cy="1247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770" tIns="374904" rIns="47877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Better measure of value as it overcomes the weaknesses of profit maximisation and growth in EPS.</a:t>
          </a:r>
          <a:endParaRPr lang="en-US" sz="1800" kern="1200"/>
        </a:p>
      </dsp:txBody>
      <dsp:txXfrm>
        <a:off x="0" y="4341212"/>
        <a:ext cx="6168830" cy="1247400"/>
      </dsp:txXfrm>
    </dsp:sp>
    <dsp:sp modelId="{10CA49D8-C9AA-4DC3-BF10-E4B4E0BBB474}">
      <dsp:nvSpPr>
        <dsp:cNvPr id="0" name=""/>
        <dsp:cNvSpPr/>
      </dsp:nvSpPr>
      <dsp:spPr>
        <a:xfrm>
          <a:off x="308441" y="4075532"/>
          <a:ext cx="4318181" cy="5313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17" tIns="0" rIns="16321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Market value of shares</a:t>
          </a:r>
          <a:endParaRPr lang="en-US" sz="1800" kern="1200"/>
        </a:p>
      </dsp:txBody>
      <dsp:txXfrm>
        <a:off x="334380" y="4101471"/>
        <a:ext cx="4266303" cy="4794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AA7FB-F514-46B4-96B8-8FD7891DC3F7}">
      <dsp:nvSpPr>
        <dsp:cNvPr id="0" name=""/>
        <dsp:cNvSpPr/>
      </dsp:nvSpPr>
      <dsp:spPr>
        <a:xfrm>
          <a:off x="187202" y="3003"/>
          <a:ext cx="1875505" cy="18755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Dividend yield</a:t>
          </a:r>
          <a:endParaRPr lang="en-US" sz="2300" kern="1200" dirty="0"/>
        </a:p>
      </dsp:txBody>
      <dsp:txXfrm>
        <a:off x="461863" y="277664"/>
        <a:ext cx="1326183" cy="1326183"/>
      </dsp:txXfrm>
    </dsp:sp>
    <dsp:sp modelId="{262D771A-AABA-41D2-B2E8-4B27A37646C7}">
      <dsp:nvSpPr>
        <dsp:cNvPr id="0" name=""/>
        <dsp:cNvSpPr/>
      </dsp:nvSpPr>
      <dsp:spPr>
        <a:xfrm>
          <a:off x="581058" y="2030799"/>
          <a:ext cx="1087793" cy="108779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725245" y="2446771"/>
        <a:ext cx="799419" cy="255849"/>
      </dsp:txXfrm>
    </dsp:sp>
    <dsp:sp modelId="{C38C2040-9D91-4E35-9424-47A9DCB7342A}">
      <dsp:nvSpPr>
        <dsp:cNvPr id="0" name=""/>
        <dsp:cNvSpPr/>
      </dsp:nvSpPr>
      <dsp:spPr>
        <a:xfrm>
          <a:off x="187202" y="3270883"/>
          <a:ext cx="1875505" cy="18755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Capital gains yield</a:t>
          </a:r>
          <a:endParaRPr lang="en-US" sz="2300" kern="1200" dirty="0"/>
        </a:p>
      </dsp:txBody>
      <dsp:txXfrm>
        <a:off x="461863" y="3545544"/>
        <a:ext cx="1326183" cy="1326183"/>
      </dsp:txXfrm>
    </dsp:sp>
    <dsp:sp modelId="{5C6CCED5-48E8-429A-926C-57ECA3C9843D}">
      <dsp:nvSpPr>
        <dsp:cNvPr id="0" name=""/>
        <dsp:cNvSpPr/>
      </dsp:nvSpPr>
      <dsp:spPr>
        <a:xfrm>
          <a:off x="2344033" y="2225852"/>
          <a:ext cx="596410" cy="6976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344033" y="2365389"/>
        <a:ext cx="417487" cy="418613"/>
      </dsp:txXfrm>
    </dsp:sp>
    <dsp:sp modelId="{E58E3E17-057A-4FFB-9E8E-1F1DB67E32F8}">
      <dsp:nvSpPr>
        <dsp:cNvPr id="0" name=""/>
        <dsp:cNvSpPr/>
      </dsp:nvSpPr>
      <dsp:spPr>
        <a:xfrm>
          <a:off x="3188010" y="699190"/>
          <a:ext cx="3751010" cy="37510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Return to the owners</a:t>
          </a:r>
        </a:p>
      </dsp:txBody>
      <dsp:txXfrm>
        <a:off x="3737333" y="1248513"/>
        <a:ext cx="2652364" cy="26523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912949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0" y="873884"/>
          <a:ext cx="9787010" cy="1165179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Constraints on the pursuance of financial objectives</a:t>
          </a:r>
          <a:endParaRPr lang="en-US" sz="3100" kern="1200" dirty="0"/>
        </a:p>
      </dsp:txBody>
      <dsp:txXfrm>
        <a:off x="56879" y="930763"/>
        <a:ext cx="9673252" cy="10514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A45CC-2A50-4A83-B147-6D6567C3E0B7}">
      <dsp:nvSpPr>
        <dsp:cNvPr id="0" name=""/>
        <dsp:cNvSpPr/>
      </dsp:nvSpPr>
      <dsp:spPr>
        <a:xfrm>
          <a:off x="3359" y="0"/>
          <a:ext cx="3231314" cy="603681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Legal constraints</a:t>
          </a:r>
          <a:endParaRPr lang="en-US" sz="3700" kern="1200"/>
        </a:p>
      </dsp:txBody>
      <dsp:txXfrm>
        <a:off x="3359" y="0"/>
        <a:ext cx="3231314" cy="1811044"/>
      </dsp:txXfrm>
    </dsp:sp>
    <dsp:sp modelId="{BCAB3B97-027E-449C-83D4-9516DF080370}">
      <dsp:nvSpPr>
        <dsp:cNvPr id="0" name=""/>
        <dsp:cNvSpPr/>
      </dsp:nvSpPr>
      <dsp:spPr>
        <a:xfrm>
          <a:off x="326490" y="1811044"/>
          <a:ext cx="2585051" cy="3923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The goal of maximising shareholders wealth must be pursued within the limits of the law. </a:t>
          </a:r>
          <a:endParaRPr lang="en-US" sz="2700" kern="1200"/>
        </a:p>
      </dsp:txBody>
      <dsp:txXfrm>
        <a:off x="402204" y="1886758"/>
        <a:ext cx="2433623" cy="3772502"/>
      </dsp:txXfrm>
    </dsp:sp>
    <dsp:sp modelId="{868F7A07-8B64-405C-B44E-7B6FA5EA06AC}">
      <dsp:nvSpPr>
        <dsp:cNvPr id="0" name=""/>
        <dsp:cNvSpPr/>
      </dsp:nvSpPr>
      <dsp:spPr>
        <a:xfrm>
          <a:off x="3477022" y="0"/>
          <a:ext cx="3231314" cy="603681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Interest of other stakeholders</a:t>
          </a:r>
          <a:endParaRPr lang="en-US" sz="3700" kern="1200"/>
        </a:p>
      </dsp:txBody>
      <dsp:txXfrm>
        <a:off x="3477022" y="0"/>
        <a:ext cx="3231314" cy="1811044"/>
      </dsp:txXfrm>
    </dsp:sp>
    <dsp:sp modelId="{7383D92B-E626-45E1-9CF4-122392E24E77}">
      <dsp:nvSpPr>
        <dsp:cNvPr id="0" name=""/>
        <dsp:cNvSpPr/>
      </dsp:nvSpPr>
      <dsp:spPr>
        <a:xfrm>
          <a:off x="3800153" y="1811044"/>
          <a:ext cx="2585051" cy="39239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The goal of maximising shareholders wealth must be pursued within the boundaries of the needs of other stakeholders.</a:t>
          </a:r>
          <a:endParaRPr lang="en-US" sz="2700" kern="1200"/>
        </a:p>
      </dsp:txBody>
      <dsp:txXfrm>
        <a:off x="3875867" y="1886758"/>
        <a:ext cx="2433623" cy="37725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BB8CD-F598-4DE8-BB5A-9EC057124E44}">
      <dsp:nvSpPr>
        <dsp:cNvPr id="0" name=""/>
        <dsp:cNvSpPr/>
      </dsp:nvSpPr>
      <dsp:spPr>
        <a:xfrm>
          <a:off x="0" y="0"/>
          <a:ext cx="67116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636D3-98D7-4EC7-BB8B-86035F4A2940}">
      <dsp:nvSpPr>
        <dsp:cNvPr id="0" name=""/>
        <dsp:cNvSpPr/>
      </dsp:nvSpPr>
      <dsp:spPr>
        <a:xfrm>
          <a:off x="0" y="0"/>
          <a:ext cx="6711696" cy="71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Shareholders</a:t>
          </a:r>
          <a:endParaRPr lang="en-US" sz="3300" kern="1200"/>
        </a:p>
      </dsp:txBody>
      <dsp:txXfrm>
        <a:off x="0" y="0"/>
        <a:ext cx="6711696" cy="711045"/>
      </dsp:txXfrm>
    </dsp:sp>
    <dsp:sp modelId="{55D607CE-FFE3-40A8-B0D4-517039B14522}">
      <dsp:nvSpPr>
        <dsp:cNvPr id="0" name=""/>
        <dsp:cNvSpPr/>
      </dsp:nvSpPr>
      <dsp:spPr>
        <a:xfrm>
          <a:off x="0" y="711045"/>
          <a:ext cx="67116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B0027-07D4-4C48-A498-5D0ABFC2FBB4}">
      <dsp:nvSpPr>
        <dsp:cNvPr id="0" name=""/>
        <dsp:cNvSpPr/>
      </dsp:nvSpPr>
      <dsp:spPr>
        <a:xfrm>
          <a:off x="0" y="711045"/>
          <a:ext cx="6711696" cy="71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Lenders</a:t>
          </a:r>
          <a:endParaRPr lang="en-US" sz="3300" kern="1200"/>
        </a:p>
      </dsp:txBody>
      <dsp:txXfrm>
        <a:off x="0" y="711045"/>
        <a:ext cx="6711696" cy="711045"/>
      </dsp:txXfrm>
    </dsp:sp>
    <dsp:sp modelId="{1AC68F58-CDBA-46AD-A677-877E56D6ACEC}">
      <dsp:nvSpPr>
        <dsp:cNvPr id="0" name=""/>
        <dsp:cNvSpPr/>
      </dsp:nvSpPr>
      <dsp:spPr>
        <a:xfrm>
          <a:off x="0" y="1422091"/>
          <a:ext cx="67116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B1997-3229-42E1-98B3-FED94992D482}">
      <dsp:nvSpPr>
        <dsp:cNvPr id="0" name=""/>
        <dsp:cNvSpPr/>
      </dsp:nvSpPr>
      <dsp:spPr>
        <a:xfrm>
          <a:off x="0" y="1422091"/>
          <a:ext cx="6711696" cy="71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Directors and senior managers</a:t>
          </a:r>
          <a:endParaRPr lang="en-US" sz="3300" kern="1200"/>
        </a:p>
      </dsp:txBody>
      <dsp:txXfrm>
        <a:off x="0" y="1422091"/>
        <a:ext cx="6711696" cy="711045"/>
      </dsp:txXfrm>
    </dsp:sp>
    <dsp:sp modelId="{ED32129C-82D5-40D2-A8F2-B88CB0B295EB}">
      <dsp:nvSpPr>
        <dsp:cNvPr id="0" name=""/>
        <dsp:cNvSpPr/>
      </dsp:nvSpPr>
      <dsp:spPr>
        <a:xfrm>
          <a:off x="0" y="2133137"/>
          <a:ext cx="67116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17113-3E09-48E3-AB26-12EDBB69EE5F}">
      <dsp:nvSpPr>
        <dsp:cNvPr id="0" name=""/>
        <dsp:cNvSpPr/>
      </dsp:nvSpPr>
      <dsp:spPr>
        <a:xfrm>
          <a:off x="0" y="2133137"/>
          <a:ext cx="6711696" cy="71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Employees</a:t>
          </a:r>
          <a:endParaRPr lang="en-US" sz="3300" kern="1200"/>
        </a:p>
      </dsp:txBody>
      <dsp:txXfrm>
        <a:off x="0" y="2133137"/>
        <a:ext cx="6711696" cy="711045"/>
      </dsp:txXfrm>
    </dsp:sp>
    <dsp:sp modelId="{5C978DE5-3785-4C2B-BEB3-9098991BE759}">
      <dsp:nvSpPr>
        <dsp:cNvPr id="0" name=""/>
        <dsp:cNvSpPr/>
      </dsp:nvSpPr>
      <dsp:spPr>
        <a:xfrm>
          <a:off x="0" y="2844183"/>
          <a:ext cx="67116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51AB0-B4B9-409E-A97F-16EE8FAD06A6}">
      <dsp:nvSpPr>
        <dsp:cNvPr id="0" name=""/>
        <dsp:cNvSpPr/>
      </dsp:nvSpPr>
      <dsp:spPr>
        <a:xfrm>
          <a:off x="0" y="2844183"/>
          <a:ext cx="6711696" cy="71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Customers</a:t>
          </a:r>
          <a:endParaRPr lang="en-US" sz="3300" kern="1200"/>
        </a:p>
      </dsp:txBody>
      <dsp:txXfrm>
        <a:off x="0" y="2844183"/>
        <a:ext cx="6711696" cy="711045"/>
      </dsp:txXfrm>
    </dsp:sp>
    <dsp:sp modelId="{C3C0E429-75C2-47DB-B15A-D8E17E52A489}">
      <dsp:nvSpPr>
        <dsp:cNvPr id="0" name=""/>
        <dsp:cNvSpPr/>
      </dsp:nvSpPr>
      <dsp:spPr>
        <a:xfrm>
          <a:off x="0" y="3555229"/>
          <a:ext cx="67116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03CBE-F792-44C3-BED9-8AB08116D0A0}">
      <dsp:nvSpPr>
        <dsp:cNvPr id="0" name=""/>
        <dsp:cNvSpPr/>
      </dsp:nvSpPr>
      <dsp:spPr>
        <a:xfrm>
          <a:off x="0" y="3555229"/>
          <a:ext cx="6711696" cy="71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Suppliers</a:t>
          </a:r>
          <a:endParaRPr lang="en-US" sz="3300" kern="1200"/>
        </a:p>
      </dsp:txBody>
      <dsp:txXfrm>
        <a:off x="0" y="3555229"/>
        <a:ext cx="6711696" cy="711045"/>
      </dsp:txXfrm>
    </dsp:sp>
    <dsp:sp modelId="{B4590C76-E6A9-4C51-9709-C2C6819BC30E}">
      <dsp:nvSpPr>
        <dsp:cNvPr id="0" name=""/>
        <dsp:cNvSpPr/>
      </dsp:nvSpPr>
      <dsp:spPr>
        <a:xfrm>
          <a:off x="0" y="4266275"/>
          <a:ext cx="67116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41FA5-47E2-4EA1-8F1E-04246B503E67}">
      <dsp:nvSpPr>
        <dsp:cNvPr id="0" name=""/>
        <dsp:cNvSpPr/>
      </dsp:nvSpPr>
      <dsp:spPr>
        <a:xfrm>
          <a:off x="0" y="4266275"/>
          <a:ext cx="6711696" cy="71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The government</a:t>
          </a:r>
          <a:endParaRPr lang="en-US" sz="3300" kern="1200"/>
        </a:p>
      </dsp:txBody>
      <dsp:txXfrm>
        <a:off x="0" y="4266275"/>
        <a:ext cx="6711696" cy="711045"/>
      </dsp:txXfrm>
    </dsp:sp>
    <dsp:sp modelId="{4B1E2DC5-CC97-466B-A563-2CA84D21E55F}">
      <dsp:nvSpPr>
        <dsp:cNvPr id="0" name=""/>
        <dsp:cNvSpPr/>
      </dsp:nvSpPr>
      <dsp:spPr>
        <a:xfrm>
          <a:off x="0" y="4977321"/>
          <a:ext cx="67116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44937-2324-4229-A19C-EC247A27EF82}">
      <dsp:nvSpPr>
        <dsp:cNvPr id="0" name=""/>
        <dsp:cNvSpPr/>
      </dsp:nvSpPr>
      <dsp:spPr>
        <a:xfrm>
          <a:off x="0" y="4977321"/>
          <a:ext cx="6711696" cy="71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The society as a whole</a:t>
          </a:r>
          <a:endParaRPr lang="en-US" sz="3300" kern="1200"/>
        </a:p>
      </dsp:txBody>
      <dsp:txXfrm>
        <a:off x="0" y="4977321"/>
        <a:ext cx="6711696" cy="71104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E5F47-FDDB-484B-9F31-F16A2930C2D3}">
      <dsp:nvSpPr>
        <dsp:cNvPr id="0" name=""/>
        <dsp:cNvSpPr/>
      </dsp:nvSpPr>
      <dsp:spPr>
        <a:xfrm>
          <a:off x="0" y="3372654"/>
          <a:ext cx="1643062" cy="22128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855" tIns="256032" rIns="116855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Or</a:t>
          </a:r>
          <a:endParaRPr lang="en-US" sz="3600" kern="1200"/>
        </a:p>
      </dsp:txBody>
      <dsp:txXfrm>
        <a:off x="0" y="3372654"/>
        <a:ext cx="1643062" cy="2212826"/>
      </dsp:txXfrm>
    </dsp:sp>
    <dsp:sp modelId="{18F1C335-F019-4E59-88DA-EB1417B1F7E8}">
      <dsp:nvSpPr>
        <dsp:cNvPr id="0" name=""/>
        <dsp:cNvSpPr/>
      </dsp:nvSpPr>
      <dsp:spPr>
        <a:xfrm>
          <a:off x="1643062" y="3372654"/>
          <a:ext cx="4929187" cy="221282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87" tIns="304800" rIns="9998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 interest of the most powerful stakeholder group is served; the interests of other stakeholder groups are ignored.</a:t>
          </a:r>
          <a:endParaRPr lang="en-US" sz="2400" kern="1200" dirty="0"/>
        </a:p>
      </dsp:txBody>
      <dsp:txXfrm>
        <a:off x="1643062" y="3372654"/>
        <a:ext cx="4929187" cy="2212826"/>
      </dsp:txXfrm>
    </dsp:sp>
    <dsp:sp modelId="{52A482A5-FE2D-4D8B-A2E0-C9611756A32F}">
      <dsp:nvSpPr>
        <dsp:cNvPr id="0" name=""/>
        <dsp:cNvSpPr/>
      </dsp:nvSpPr>
      <dsp:spPr>
        <a:xfrm rot="10800000">
          <a:off x="0" y="2519"/>
          <a:ext cx="1643062" cy="34033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855" tIns="256032" rIns="116855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Either </a:t>
          </a:r>
          <a:endParaRPr lang="en-US" sz="3600" kern="1200"/>
        </a:p>
      </dsp:txBody>
      <dsp:txXfrm rot="-10800000">
        <a:off x="0" y="2519"/>
        <a:ext cx="1643062" cy="2212162"/>
      </dsp:txXfrm>
    </dsp:sp>
    <dsp:sp modelId="{CD4A3BA2-F23C-485E-B796-C232337117DE}">
      <dsp:nvSpPr>
        <dsp:cNvPr id="0" name=""/>
        <dsp:cNvSpPr/>
      </dsp:nvSpPr>
      <dsp:spPr>
        <a:xfrm>
          <a:off x="1643062" y="2519"/>
          <a:ext cx="4929187" cy="2212162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87" tIns="304800" rIns="9998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 compromise will be found so that each group’s interest is satisfied partially.</a:t>
          </a:r>
          <a:endParaRPr lang="en-US" sz="2400" kern="1200" dirty="0"/>
        </a:p>
      </dsp:txBody>
      <dsp:txXfrm>
        <a:off x="1643062" y="2519"/>
        <a:ext cx="4929187" cy="221216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2033863" y="692458"/>
          <a:ext cx="5719283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Nonfinancial objectives</a:t>
          </a:r>
        </a:p>
      </dsp:txBody>
      <dsp:txXfrm>
        <a:off x="2078934" y="737529"/>
        <a:ext cx="5629141" cy="83313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3049D-E110-4A95-8882-35C4A3E117D1}">
      <dsp:nvSpPr>
        <dsp:cNvPr id="0" name=""/>
        <dsp:cNvSpPr/>
      </dsp:nvSpPr>
      <dsp:spPr>
        <a:xfrm>
          <a:off x="1254760" y="3608"/>
          <a:ext cx="4062728" cy="24376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Nonfinancial goals may limit ability to create value for shareholders in the short term.</a:t>
          </a:r>
          <a:endParaRPr lang="en-US" sz="3000" kern="1200" dirty="0"/>
        </a:p>
      </dsp:txBody>
      <dsp:txXfrm>
        <a:off x="1254760" y="3608"/>
        <a:ext cx="4062728" cy="2437637"/>
      </dsp:txXfrm>
    </dsp:sp>
    <dsp:sp modelId="{3FAA0DEE-DB2C-4B08-82AC-237D9E60DC9E}">
      <dsp:nvSpPr>
        <dsp:cNvPr id="0" name=""/>
        <dsp:cNvSpPr/>
      </dsp:nvSpPr>
      <dsp:spPr>
        <a:xfrm>
          <a:off x="1254760" y="2847518"/>
          <a:ext cx="4062728" cy="2437637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Pursuing nonfinancial goals stresses on a stakeholder approach to creating value.</a:t>
          </a:r>
          <a:endParaRPr lang="en-US" sz="3000" kern="1200" dirty="0"/>
        </a:p>
      </dsp:txBody>
      <dsp:txXfrm>
        <a:off x="1254760" y="2847518"/>
        <a:ext cx="4062728" cy="243763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8A3FA-5455-4C8A-9ACA-239644BA13E2}">
      <dsp:nvSpPr>
        <dsp:cNvPr id="0" name=""/>
        <dsp:cNvSpPr/>
      </dsp:nvSpPr>
      <dsp:spPr>
        <a:xfrm>
          <a:off x="360526" y="890921"/>
          <a:ext cx="6489477" cy="589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Customer satisfaction</a:t>
          </a:r>
          <a:endParaRPr lang="en-US" sz="2400" kern="1200" dirty="0"/>
        </a:p>
      </dsp:txBody>
      <dsp:txXfrm>
        <a:off x="360526" y="890921"/>
        <a:ext cx="6489477" cy="589952"/>
      </dsp:txXfrm>
    </dsp:sp>
    <dsp:sp modelId="{A0A767D1-C728-4849-B576-0F12E72D0BE0}">
      <dsp:nvSpPr>
        <dsp:cNvPr id="0" name=""/>
        <dsp:cNvSpPr/>
      </dsp:nvSpPr>
      <dsp:spPr>
        <a:xfrm>
          <a:off x="360526" y="148087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1EF40-E23C-42D7-9680-110320638E93}">
      <dsp:nvSpPr>
        <dsp:cNvPr id="0" name=""/>
        <dsp:cNvSpPr/>
      </dsp:nvSpPr>
      <dsp:spPr>
        <a:xfrm>
          <a:off x="1276263" y="148087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78E27-7464-4016-864C-8DE32523758A}">
      <dsp:nvSpPr>
        <dsp:cNvPr id="0" name=""/>
        <dsp:cNvSpPr/>
      </dsp:nvSpPr>
      <dsp:spPr>
        <a:xfrm>
          <a:off x="2192001" y="148087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949A9-5C39-4A93-8BCA-DABA8CB6D759}">
      <dsp:nvSpPr>
        <dsp:cNvPr id="0" name=""/>
        <dsp:cNvSpPr/>
      </dsp:nvSpPr>
      <dsp:spPr>
        <a:xfrm>
          <a:off x="3107738" y="148087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D1315-D87E-4797-8756-BCA871AEEFDA}">
      <dsp:nvSpPr>
        <dsp:cNvPr id="0" name=""/>
        <dsp:cNvSpPr/>
      </dsp:nvSpPr>
      <dsp:spPr>
        <a:xfrm>
          <a:off x="4023475" y="148087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26E60-9B04-42AD-8738-99C597253010}">
      <dsp:nvSpPr>
        <dsp:cNvPr id="0" name=""/>
        <dsp:cNvSpPr/>
      </dsp:nvSpPr>
      <dsp:spPr>
        <a:xfrm>
          <a:off x="4939213" y="148087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4C1B6-1E12-4ADA-A033-FD4AAA6D4137}">
      <dsp:nvSpPr>
        <dsp:cNvPr id="0" name=""/>
        <dsp:cNvSpPr/>
      </dsp:nvSpPr>
      <dsp:spPr>
        <a:xfrm>
          <a:off x="5854950" y="148087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6CBAE-DCA8-4A20-A81B-B646F76F8A9C}">
      <dsp:nvSpPr>
        <dsp:cNvPr id="0" name=""/>
        <dsp:cNvSpPr/>
      </dsp:nvSpPr>
      <dsp:spPr>
        <a:xfrm>
          <a:off x="360526" y="1725477"/>
          <a:ext cx="6489477" cy="589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Enhanced service conditions for staff</a:t>
          </a:r>
          <a:endParaRPr lang="en-US" sz="2400" kern="1200"/>
        </a:p>
      </dsp:txBody>
      <dsp:txXfrm>
        <a:off x="360526" y="1725477"/>
        <a:ext cx="6489477" cy="589952"/>
      </dsp:txXfrm>
    </dsp:sp>
    <dsp:sp modelId="{68456D51-0A1E-44B6-B007-5D825D3CBB2F}">
      <dsp:nvSpPr>
        <dsp:cNvPr id="0" name=""/>
        <dsp:cNvSpPr/>
      </dsp:nvSpPr>
      <dsp:spPr>
        <a:xfrm>
          <a:off x="360526" y="2315430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9A51E-1BD4-43E7-87CC-30D9A20DCC9F}">
      <dsp:nvSpPr>
        <dsp:cNvPr id="0" name=""/>
        <dsp:cNvSpPr/>
      </dsp:nvSpPr>
      <dsp:spPr>
        <a:xfrm>
          <a:off x="1276263" y="2315430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BFE53-002C-4D0C-B405-BD5FE7394E4B}">
      <dsp:nvSpPr>
        <dsp:cNvPr id="0" name=""/>
        <dsp:cNvSpPr/>
      </dsp:nvSpPr>
      <dsp:spPr>
        <a:xfrm>
          <a:off x="2192001" y="2315430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3877-8054-41D9-A33E-D7FDBA04314D}">
      <dsp:nvSpPr>
        <dsp:cNvPr id="0" name=""/>
        <dsp:cNvSpPr/>
      </dsp:nvSpPr>
      <dsp:spPr>
        <a:xfrm>
          <a:off x="3107738" y="2315430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7941F-2ADC-4C07-9B1F-3BE9D7759775}">
      <dsp:nvSpPr>
        <dsp:cNvPr id="0" name=""/>
        <dsp:cNvSpPr/>
      </dsp:nvSpPr>
      <dsp:spPr>
        <a:xfrm>
          <a:off x="4023475" y="2315430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B9E61-1187-4AD9-9939-EA35B2016A31}">
      <dsp:nvSpPr>
        <dsp:cNvPr id="0" name=""/>
        <dsp:cNvSpPr/>
      </dsp:nvSpPr>
      <dsp:spPr>
        <a:xfrm>
          <a:off x="4939213" y="2315430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E4DD0-7167-4856-B98D-2CB282BA98DF}">
      <dsp:nvSpPr>
        <dsp:cNvPr id="0" name=""/>
        <dsp:cNvSpPr/>
      </dsp:nvSpPr>
      <dsp:spPr>
        <a:xfrm>
          <a:off x="5854950" y="2315430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D1B21-9793-48C3-ABB7-0E4B0EDE1BF1}">
      <dsp:nvSpPr>
        <dsp:cNvPr id="0" name=""/>
        <dsp:cNvSpPr/>
      </dsp:nvSpPr>
      <dsp:spPr>
        <a:xfrm>
          <a:off x="360526" y="2560034"/>
          <a:ext cx="6489477" cy="589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Reduction in environmental pollution</a:t>
          </a:r>
          <a:endParaRPr lang="en-US" sz="2400" kern="1200"/>
        </a:p>
      </dsp:txBody>
      <dsp:txXfrm>
        <a:off x="360526" y="2560034"/>
        <a:ext cx="6489477" cy="589952"/>
      </dsp:txXfrm>
    </dsp:sp>
    <dsp:sp modelId="{760E658B-E07A-4EDB-9C41-1274399109D8}">
      <dsp:nvSpPr>
        <dsp:cNvPr id="0" name=""/>
        <dsp:cNvSpPr/>
      </dsp:nvSpPr>
      <dsp:spPr>
        <a:xfrm>
          <a:off x="360526" y="3149986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DE35D-B1F4-4F6A-859E-28F5905FF33C}">
      <dsp:nvSpPr>
        <dsp:cNvPr id="0" name=""/>
        <dsp:cNvSpPr/>
      </dsp:nvSpPr>
      <dsp:spPr>
        <a:xfrm>
          <a:off x="1276263" y="3149986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B3039-6BA0-4E8D-9FA6-D42E82C1D95F}">
      <dsp:nvSpPr>
        <dsp:cNvPr id="0" name=""/>
        <dsp:cNvSpPr/>
      </dsp:nvSpPr>
      <dsp:spPr>
        <a:xfrm>
          <a:off x="2192001" y="3149986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940B3-7087-4681-AAEB-53B131EC222F}">
      <dsp:nvSpPr>
        <dsp:cNvPr id="0" name=""/>
        <dsp:cNvSpPr/>
      </dsp:nvSpPr>
      <dsp:spPr>
        <a:xfrm>
          <a:off x="3107738" y="3149986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B2624-59E6-42D7-9E5E-29DDF5B2159E}">
      <dsp:nvSpPr>
        <dsp:cNvPr id="0" name=""/>
        <dsp:cNvSpPr/>
      </dsp:nvSpPr>
      <dsp:spPr>
        <a:xfrm>
          <a:off x="4023475" y="3149986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F551E-F40C-467B-BE4F-05AEE4EB5967}">
      <dsp:nvSpPr>
        <dsp:cNvPr id="0" name=""/>
        <dsp:cNvSpPr/>
      </dsp:nvSpPr>
      <dsp:spPr>
        <a:xfrm>
          <a:off x="4939213" y="3149986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0857A-3F08-4E57-A4EA-3231549FE7D5}">
      <dsp:nvSpPr>
        <dsp:cNvPr id="0" name=""/>
        <dsp:cNvSpPr/>
      </dsp:nvSpPr>
      <dsp:spPr>
        <a:xfrm>
          <a:off x="5854950" y="3149986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3BF57-4B09-4C7F-B2F1-313147608425}">
      <dsp:nvSpPr>
        <dsp:cNvPr id="0" name=""/>
        <dsp:cNvSpPr/>
      </dsp:nvSpPr>
      <dsp:spPr>
        <a:xfrm>
          <a:off x="360526" y="3394590"/>
          <a:ext cx="6489477" cy="589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Support for worthy causes in the community</a:t>
          </a:r>
          <a:endParaRPr lang="en-US" sz="2400" kern="1200" dirty="0"/>
        </a:p>
      </dsp:txBody>
      <dsp:txXfrm>
        <a:off x="360526" y="3394590"/>
        <a:ext cx="6489477" cy="589952"/>
      </dsp:txXfrm>
    </dsp:sp>
    <dsp:sp modelId="{252DC467-2782-4484-B96E-C00509310E0F}">
      <dsp:nvSpPr>
        <dsp:cNvPr id="0" name=""/>
        <dsp:cNvSpPr/>
      </dsp:nvSpPr>
      <dsp:spPr>
        <a:xfrm>
          <a:off x="360526" y="398454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058FB-BAA1-4052-80C6-BFB78FDB062F}">
      <dsp:nvSpPr>
        <dsp:cNvPr id="0" name=""/>
        <dsp:cNvSpPr/>
      </dsp:nvSpPr>
      <dsp:spPr>
        <a:xfrm>
          <a:off x="1276263" y="398454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66EA5-42BA-4E45-9590-456F8BA7E84F}">
      <dsp:nvSpPr>
        <dsp:cNvPr id="0" name=""/>
        <dsp:cNvSpPr/>
      </dsp:nvSpPr>
      <dsp:spPr>
        <a:xfrm>
          <a:off x="2192001" y="398454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1FCA2-450A-4EDB-9098-1D9089B59B40}">
      <dsp:nvSpPr>
        <dsp:cNvPr id="0" name=""/>
        <dsp:cNvSpPr/>
      </dsp:nvSpPr>
      <dsp:spPr>
        <a:xfrm>
          <a:off x="3107738" y="398454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2A0B3-8644-4831-9DFC-77BC79B8984A}">
      <dsp:nvSpPr>
        <dsp:cNvPr id="0" name=""/>
        <dsp:cNvSpPr/>
      </dsp:nvSpPr>
      <dsp:spPr>
        <a:xfrm>
          <a:off x="4023475" y="398454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B66EB-1AF4-4A34-8463-DCF8BA9F1DAB}">
      <dsp:nvSpPr>
        <dsp:cNvPr id="0" name=""/>
        <dsp:cNvSpPr/>
      </dsp:nvSpPr>
      <dsp:spPr>
        <a:xfrm>
          <a:off x="4939213" y="398454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336E1-DE68-4437-A20A-954A769FD120}">
      <dsp:nvSpPr>
        <dsp:cNvPr id="0" name=""/>
        <dsp:cNvSpPr/>
      </dsp:nvSpPr>
      <dsp:spPr>
        <a:xfrm>
          <a:off x="5854950" y="3984543"/>
          <a:ext cx="865263" cy="144210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2140908" y="692458"/>
          <a:ext cx="5505193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Social responsibilities</a:t>
          </a:r>
          <a:endParaRPr lang="en-US" sz="3900" kern="1200" dirty="0"/>
        </a:p>
      </dsp:txBody>
      <dsp:txXfrm>
        <a:off x="2185979" y="737529"/>
        <a:ext cx="5415051" cy="833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0A2F9-024B-40DC-9497-1287F4D6FC6C}">
      <dsp:nvSpPr>
        <dsp:cNvPr id="0" name=""/>
        <dsp:cNvSpPr/>
      </dsp:nvSpPr>
      <dsp:spPr>
        <a:xfrm>
          <a:off x="1483826" y="2536"/>
          <a:ext cx="5935307" cy="11130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61" tIns="282704" rIns="115161" bIns="2827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Describe financial management from the perspective of the three decision areas facing the </a:t>
          </a:r>
          <a:r>
            <a:rPr lang="en-GB" sz="1800" kern="1200" dirty="0"/>
            <a:t>financial</a:t>
          </a:r>
          <a:r>
            <a:rPr lang="en-GB" sz="1700" kern="1200" dirty="0"/>
            <a:t> manager.</a:t>
          </a:r>
        </a:p>
      </dsp:txBody>
      <dsp:txXfrm>
        <a:off x="1483826" y="2536"/>
        <a:ext cx="5935307" cy="1113008"/>
      </dsp:txXfrm>
    </dsp:sp>
    <dsp:sp modelId="{F2C63691-BBBB-4575-9947-22539D06F305}">
      <dsp:nvSpPr>
        <dsp:cNvPr id="0" name=""/>
        <dsp:cNvSpPr/>
      </dsp:nvSpPr>
      <dsp:spPr>
        <a:xfrm>
          <a:off x="0" y="2536"/>
          <a:ext cx="1483826" cy="1113008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19" tIns="109941" rIns="78519" bIns="1099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Describe</a:t>
          </a:r>
        </a:p>
      </dsp:txBody>
      <dsp:txXfrm>
        <a:off x="0" y="2536"/>
        <a:ext cx="1483826" cy="1113008"/>
      </dsp:txXfrm>
    </dsp:sp>
    <dsp:sp modelId="{5A99FAA4-7474-4012-A6B8-403EF8C4D71B}">
      <dsp:nvSpPr>
        <dsp:cNvPr id="0" name=""/>
        <dsp:cNvSpPr/>
      </dsp:nvSpPr>
      <dsp:spPr>
        <a:xfrm>
          <a:off x="1483826" y="1182325"/>
          <a:ext cx="5935307" cy="11130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61" tIns="282704" rIns="115161" bIns="28270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Identify the goals of the firm and explain why owner’s wealth maximisation is preferred over other goals.</a:t>
          </a:r>
        </a:p>
      </dsp:txBody>
      <dsp:txXfrm>
        <a:off x="1483826" y="1182325"/>
        <a:ext cx="5935307" cy="1113008"/>
      </dsp:txXfrm>
    </dsp:sp>
    <dsp:sp modelId="{F7E61BC9-58DE-407F-B714-29C80574CC84}">
      <dsp:nvSpPr>
        <dsp:cNvPr id="0" name=""/>
        <dsp:cNvSpPr/>
      </dsp:nvSpPr>
      <dsp:spPr>
        <a:xfrm>
          <a:off x="0" y="1182325"/>
          <a:ext cx="1483826" cy="1113008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19" tIns="109941" rIns="78519" bIns="1099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Identify</a:t>
          </a:r>
        </a:p>
      </dsp:txBody>
      <dsp:txXfrm>
        <a:off x="0" y="1182325"/>
        <a:ext cx="1483826" cy="1113008"/>
      </dsp:txXfrm>
    </dsp:sp>
    <dsp:sp modelId="{13872027-DADC-473D-A594-5826ACB6B587}">
      <dsp:nvSpPr>
        <dsp:cNvPr id="0" name=""/>
        <dsp:cNvSpPr/>
      </dsp:nvSpPr>
      <dsp:spPr>
        <a:xfrm>
          <a:off x="1483826" y="2362114"/>
          <a:ext cx="5935307" cy="11130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61" tIns="282704" rIns="115161" bIns="28270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Explain the agency problem.</a:t>
          </a:r>
        </a:p>
      </dsp:txBody>
      <dsp:txXfrm>
        <a:off x="1483826" y="2362114"/>
        <a:ext cx="5935307" cy="1113008"/>
      </dsp:txXfrm>
    </dsp:sp>
    <dsp:sp modelId="{0D2BAA64-FAC4-448C-8E1F-4D294C10D01C}">
      <dsp:nvSpPr>
        <dsp:cNvPr id="0" name=""/>
        <dsp:cNvSpPr/>
      </dsp:nvSpPr>
      <dsp:spPr>
        <a:xfrm>
          <a:off x="0" y="2362114"/>
          <a:ext cx="1483826" cy="1113008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19" tIns="109941" rIns="78519" bIns="1099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Explain</a:t>
          </a:r>
        </a:p>
      </dsp:txBody>
      <dsp:txXfrm>
        <a:off x="0" y="2362114"/>
        <a:ext cx="1483826" cy="1113008"/>
      </dsp:txXfrm>
    </dsp:sp>
    <dsp:sp modelId="{A79CBBDA-1CF8-4142-90B6-33B9B754E329}">
      <dsp:nvSpPr>
        <dsp:cNvPr id="0" name=""/>
        <dsp:cNvSpPr/>
      </dsp:nvSpPr>
      <dsp:spPr>
        <a:xfrm>
          <a:off x="1483826" y="3541903"/>
          <a:ext cx="5935307" cy="11130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61" tIns="282704" rIns="115161" bIns="28270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Explain the issues underlying social responsibility of the firm.</a:t>
          </a:r>
        </a:p>
      </dsp:txBody>
      <dsp:txXfrm>
        <a:off x="1483826" y="3541903"/>
        <a:ext cx="5935307" cy="1113008"/>
      </dsp:txXfrm>
    </dsp:sp>
    <dsp:sp modelId="{1F41CA99-BF89-4B74-9031-E416E860C2BD}">
      <dsp:nvSpPr>
        <dsp:cNvPr id="0" name=""/>
        <dsp:cNvSpPr/>
      </dsp:nvSpPr>
      <dsp:spPr>
        <a:xfrm>
          <a:off x="0" y="3541903"/>
          <a:ext cx="1483826" cy="1113008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19" tIns="109941" rIns="78519" bIns="1099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Explain</a:t>
          </a:r>
          <a:endParaRPr lang="en-GB" sz="2300" kern="1200" dirty="0"/>
        </a:p>
      </dsp:txBody>
      <dsp:txXfrm>
        <a:off x="0" y="3541903"/>
        <a:ext cx="1483826" cy="1113008"/>
      </dsp:txXfrm>
    </dsp:sp>
    <dsp:sp modelId="{8284A776-000A-4FA1-A91C-55799FB73DE5}">
      <dsp:nvSpPr>
        <dsp:cNvPr id="0" name=""/>
        <dsp:cNvSpPr/>
      </dsp:nvSpPr>
      <dsp:spPr>
        <a:xfrm>
          <a:off x="1483826" y="4721692"/>
          <a:ext cx="5935307" cy="11130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61" tIns="282704" rIns="115161" bIns="28270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Explain the term corporate governance.</a:t>
          </a:r>
          <a:endParaRPr lang="en-US" sz="1800" kern="1200" dirty="0"/>
        </a:p>
      </dsp:txBody>
      <dsp:txXfrm>
        <a:off x="1483826" y="4721692"/>
        <a:ext cx="5935307" cy="1113008"/>
      </dsp:txXfrm>
    </dsp:sp>
    <dsp:sp modelId="{95DE559E-77A0-4D36-BBFA-D76541E3FFAA}">
      <dsp:nvSpPr>
        <dsp:cNvPr id="0" name=""/>
        <dsp:cNvSpPr/>
      </dsp:nvSpPr>
      <dsp:spPr>
        <a:xfrm>
          <a:off x="0" y="4721692"/>
          <a:ext cx="1483826" cy="1113008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19" tIns="109941" rIns="78519" bIns="1099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Explain</a:t>
          </a:r>
          <a:endParaRPr lang="en-GB" sz="2300" kern="1200" dirty="0"/>
        </a:p>
      </dsp:txBody>
      <dsp:txXfrm>
        <a:off x="0" y="4721692"/>
        <a:ext cx="1483826" cy="111300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0B9CA-8DA0-43D1-B0FE-F372F7A8AE97}">
      <dsp:nvSpPr>
        <dsp:cNvPr id="0" name=""/>
        <dsp:cNvSpPr/>
      </dsp:nvSpPr>
      <dsp:spPr>
        <a:xfrm>
          <a:off x="0" y="9012"/>
          <a:ext cx="7601716" cy="9792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Principles of CSR</a:t>
          </a:r>
        </a:p>
      </dsp:txBody>
      <dsp:txXfrm>
        <a:off x="0" y="9012"/>
        <a:ext cx="7601716" cy="979200"/>
      </dsp:txXfrm>
    </dsp:sp>
    <dsp:sp modelId="{B48FDAFD-DC9B-4C29-95B8-E2EA4F3CFD7B}">
      <dsp:nvSpPr>
        <dsp:cNvPr id="0" name=""/>
        <dsp:cNvSpPr/>
      </dsp:nvSpPr>
      <dsp:spPr>
        <a:xfrm>
          <a:off x="0" y="988212"/>
          <a:ext cx="7601716" cy="485316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The business should operate in an ethical way.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The business should treat employees fairly and with respect.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The business should demonstrate respect for human rights.</a:t>
          </a:r>
          <a:endParaRPr lang="en-US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The business should be a responsible citizen in its community.</a:t>
          </a:r>
          <a:endParaRPr lang="en-US" sz="3400" kern="1200" dirty="0"/>
        </a:p>
      </dsp:txBody>
      <dsp:txXfrm>
        <a:off x="0" y="988212"/>
        <a:ext cx="7601716" cy="485316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AE9CF-9FE3-435E-97F9-1081052D3BDB}">
      <dsp:nvSpPr>
        <dsp:cNvPr id="0" name=""/>
        <dsp:cNvSpPr/>
      </dsp:nvSpPr>
      <dsp:spPr>
        <a:xfrm>
          <a:off x="528608" y="1153"/>
          <a:ext cx="3546200" cy="21277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Economic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Businesses have a responsibility to produce both public and private goods that society wants for a profit</a:t>
          </a:r>
        </a:p>
      </dsp:txBody>
      <dsp:txXfrm>
        <a:off x="528608" y="1153"/>
        <a:ext cx="3546200" cy="2127720"/>
      </dsp:txXfrm>
    </dsp:sp>
    <dsp:sp modelId="{7E340154-0C95-413F-978B-CA5A48B8721F}">
      <dsp:nvSpPr>
        <dsp:cNvPr id="0" name=""/>
        <dsp:cNvSpPr/>
      </dsp:nvSpPr>
      <dsp:spPr>
        <a:xfrm>
          <a:off x="4429429" y="1153"/>
          <a:ext cx="3546200" cy="21277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Legal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Businesses have a responsibility to comply with law</a:t>
          </a:r>
        </a:p>
      </dsp:txBody>
      <dsp:txXfrm>
        <a:off x="4429429" y="1153"/>
        <a:ext cx="3546200" cy="2127720"/>
      </dsp:txXfrm>
    </dsp:sp>
    <dsp:sp modelId="{C757A4DA-36CF-47E7-9D25-49F7CB3DB839}">
      <dsp:nvSpPr>
        <dsp:cNvPr id="0" name=""/>
        <dsp:cNvSpPr/>
      </dsp:nvSpPr>
      <dsp:spPr>
        <a:xfrm>
          <a:off x="528608" y="2483494"/>
          <a:ext cx="3546200" cy="21277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Ethics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Businesses have a responsibility to exhibit behaviour beyond the requirements of the law</a:t>
          </a:r>
        </a:p>
      </dsp:txBody>
      <dsp:txXfrm>
        <a:off x="528608" y="2483494"/>
        <a:ext cx="3546200" cy="2127720"/>
      </dsp:txXfrm>
    </dsp:sp>
    <dsp:sp modelId="{DD387C9C-197C-42FB-A83B-5B11D1722B8D}">
      <dsp:nvSpPr>
        <dsp:cNvPr id="0" name=""/>
        <dsp:cNvSpPr/>
      </dsp:nvSpPr>
      <dsp:spPr>
        <a:xfrm>
          <a:off x="4429429" y="2483494"/>
          <a:ext cx="3546200" cy="21277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Discretionary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Businesses should exhibit voluntary roles driven by societal norms</a:t>
          </a:r>
        </a:p>
      </dsp:txBody>
      <dsp:txXfrm>
        <a:off x="4429429" y="2483494"/>
        <a:ext cx="3546200" cy="21277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2882B-A77F-4456-A9D2-2CFAE850ADED}">
      <dsp:nvSpPr>
        <dsp:cNvPr id="0" name=""/>
        <dsp:cNvSpPr/>
      </dsp:nvSpPr>
      <dsp:spPr>
        <a:xfrm>
          <a:off x="0" y="0"/>
          <a:ext cx="7522464" cy="50200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Toward Sustainable Financial Performance</a:t>
          </a:r>
          <a:endParaRPr lang="en-US" sz="4300" kern="1200"/>
        </a:p>
      </dsp:txBody>
      <dsp:txXfrm>
        <a:off x="0" y="0"/>
        <a:ext cx="7522464" cy="1506016"/>
      </dsp:txXfrm>
    </dsp:sp>
    <dsp:sp modelId="{8AA392E6-59E9-4D5D-A1E5-CF1EE763152B}">
      <dsp:nvSpPr>
        <dsp:cNvPr id="0" name=""/>
        <dsp:cNvSpPr/>
      </dsp:nvSpPr>
      <dsp:spPr>
        <a:xfrm>
          <a:off x="752246" y="1506445"/>
          <a:ext cx="6017971" cy="986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Economic performance</a:t>
          </a:r>
          <a:endParaRPr lang="en-US" sz="3500" kern="1200"/>
        </a:p>
      </dsp:txBody>
      <dsp:txXfrm>
        <a:off x="781132" y="1535331"/>
        <a:ext cx="5960199" cy="928468"/>
      </dsp:txXfrm>
    </dsp:sp>
    <dsp:sp modelId="{A98972A6-1BBD-4423-9C68-923F41875E4A}">
      <dsp:nvSpPr>
        <dsp:cNvPr id="0" name=""/>
        <dsp:cNvSpPr/>
      </dsp:nvSpPr>
      <dsp:spPr>
        <a:xfrm>
          <a:off x="752246" y="2644414"/>
          <a:ext cx="6017971" cy="986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Social performance</a:t>
          </a:r>
          <a:endParaRPr lang="en-US" sz="3500" kern="1200"/>
        </a:p>
      </dsp:txBody>
      <dsp:txXfrm>
        <a:off x="781132" y="2673300"/>
        <a:ext cx="5960199" cy="928468"/>
      </dsp:txXfrm>
    </dsp:sp>
    <dsp:sp modelId="{1B421542-EEDF-4430-A223-2C05AAEE0342}">
      <dsp:nvSpPr>
        <dsp:cNvPr id="0" name=""/>
        <dsp:cNvSpPr/>
      </dsp:nvSpPr>
      <dsp:spPr>
        <a:xfrm>
          <a:off x="752246" y="3782384"/>
          <a:ext cx="6017971" cy="986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Environmental performance</a:t>
          </a:r>
          <a:endParaRPr lang="en-US" sz="3500" kern="1200"/>
        </a:p>
      </dsp:txBody>
      <dsp:txXfrm>
        <a:off x="781132" y="3811270"/>
        <a:ext cx="5960199" cy="92846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0" y="692458"/>
          <a:ext cx="9787010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The agency problem &amp; Corporate governance</a:t>
          </a:r>
          <a:endParaRPr lang="en-US" sz="3500" kern="1200" dirty="0"/>
        </a:p>
      </dsp:txBody>
      <dsp:txXfrm>
        <a:off x="45071" y="737529"/>
        <a:ext cx="9696868" cy="83313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211AB-CB77-4080-A5AF-B44D255089D9}">
      <dsp:nvSpPr>
        <dsp:cNvPr id="0" name=""/>
        <dsp:cNvSpPr/>
      </dsp:nvSpPr>
      <dsp:spPr>
        <a:xfrm>
          <a:off x="0" y="2194464"/>
          <a:ext cx="7626866" cy="38962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Underlying Problems</a:t>
          </a:r>
        </a:p>
      </dsp:txBody>
      <dsp:txXfrm>
        <a:off x="0" y="2194464"/>
        <a:ext cx="7626866" cy="2103980"/>
      </dsp:txXfrm>
    </dsp:sp>
    <dsp:sp modelId="{18BABC71-1FAE-4E8D-B7FB-C39A1BBAA0B6}">
      <dsp:nvSpPr>
        <dsp:cNvPr id="0" name=""/>
        <dsp:cNvSpPr/>
      </dsp:nvSpPr>
      <dsp:spPr>
        <a:xfrm>
          <a:off x="0" y="4220519"/>
          <a:ext cx="3813433" cy="179227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Moral Hazard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Where agents are motivated to act in their best interest but conflicts with the interest of their principals. </a:t>
          </a:r>
          <a:endParaRPr lang="en-US" sz="2100" kern="1200" dirty="0"/>
        </a:p>
      </dsp:txBody>
      <dsp:txXfrm>
        <a:off x="0" y="4220519"/>
        <a:ext cx="3813433" cy="1792279"/>
      </dsp:txXfrm>
    </dsp:sp>
    <dsp:sp modelId="{63E34AF2-A0CF-4BDC-9812-0EC90399F592}">
      <dsp:nvSpPr>
        <dsp:cNvPr id="0" name=""/>
        <dsp:cNvSpPr/>
      </dsp:nvSpPr>
      <dsp:spPr>
        <a:xfrm>
          <a:off x="3813433" y="4220519"/>
          <a:ext cx="3813433" cy="179227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Information Asymmetry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Where agents have superior information about work outcome and related issues than their principals.</a:t>
          </a:r>
          <a:endParaRPr lang="en-US" sz="2100" kern="1200" dirty="0"/>
        </a:p>
      </dsp:txBody>
      <dsp:txXfrm>
        <a:off x="3813433" y="4220519"/>
        <a:ext cx="3813433" cy="1792279"/>
      </dsp:txXfrm>
    </dsp:sp>
    <dsp:sp modelId="{5FA742E3-FD51-43E0-BD7B-BC0EE991D993}">
      <dsp:nvSpPr>
        <dsp:cNvPr id="0" name=""/>
        <dsp:cNvSpPr/>
      </dsp:nvSpPr>
      <dsp:spPr>
        <a:xfrm rot="10800000">
          <a:off x="0" y="527"/>
          <a:ext cx="7626866" cy="2252381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200" b="1" kern="1200" dirty="0"/>
            <a:t>The Agency Problem</a:t>
          </a:r>
          <a:endParaRPr lang="en-US" sz="5200" kern="1200" dirty="0"/>
        </a:p>
      </dsp:txBody>
      <dsp:txXfrm rot="10800000">
        <a:off x="0" y="527"/>
        <a:ext cx="7626866" cy="146353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073F8-0E61-4A50-814B-949D013BF13B}">
      <dsp:nvSpPr>
        <dsp:cNvPr id="0" name=""/>
        <dsp:cNvSpPr/>
      </dsp:nvSpPr>
      <dsp:spPr>
        <a:xfrm>
          <a:off x="1691" y="997423"/>
          <a:ext cx="2242021" cy="2242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Incentive schemes</a:t>
          </a:r>
          <a:endParaRPr lang="en-US" sz="2300" kern="1200" dirty="0"/>
        </a:p>
      </dsp:txBody>
      <dsp:txXfrm>
        <a:off x="330027" y="1325759"/>
        <a:ext cx="1585349" cy="1585349"/>
      </dsp:txXfrm>
    </dsp:sp>
    <dsp:sp modelId="{22EC6B8C-5AC2-4ABE-A2C0-1867B2E71F7C}">
      <dsp:nvSpPr>
        <dsp:cNvPr id="0" name=""/>
        <dsp:cNvSpPr/>
      </dsp:nvSpPr>
      <dsp:spPr>
        <a:xfrm>
          <a:off x="2425764" y="1468247"/>
          <a:ext cx="1300372" cy="1300372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598128" y="1965509"/>
        <a:ext cx="955644" cy="305848"/>
      </dsp:txXfrm>
    </dsp:sp>
    <dsp:sp modelId="{F8BBCCEC-4829-4B13-A419-931537A9DC7C}">
      <dsp:nvSpPr>
        <dsp:cNvPr id="0" name=""/>
        <dsp:cNvSpPr/>
      </dsp:nvSpPr>
      <dsp:spPr>
        <a:xfrm>
          <a:off x="3908189" y="997423"/>
          <a:ext cx="2242021" cy="2242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Monitoring</a:t>
          </a:r>
          <a:endParaRPr lang="en-US" sz="2300" kern="1200" dirty="0"/>
        </a:p>
      </dsp:txBody>
      <dsp:txXfrm>
        <a:off x="4236525" y="1325759"/>
        <a:ext cx="1585349" cy="1585349"/>
      </dsp:txXfrm>
    </dsp:sp>
    <dsp:sp modelId="{CFE2ADD5-927F-4DB9-A4E9-7475C1D13ED0}">
      <dsp:nvSpPr>
        <dsp:cNvPr id="0" name=""/>
        <dsp:cNvSpPr/>
      </dsp:nvSpPr>
      <dsp:spPr>
        <a:xfrm>
          <a:off x="6332262" y="1468247"/>
          <a:ext cx="1300372" cy="1300372"/>
        </a:xfrm>
        <a:prstGeom prst="mathEqual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6504626" y="1736124"/>
        <a:ext cx="955644" cy="764618"/>
      </dsp:txXfrm>
    </dsp:sp>
    <dsp:sp modelId="{087E6C78-8AEC-4434-B3BE-3ACAD24A7996}">
      <dsp:nvSpPr>
        <dsp:cNvPr id="0" name=""/>
        <dsp:cNvSpPr/>
      </dsp:nvSpPr>
      <dsp:spPr>
        <a:xfrm>
          <a:off x="7814687" y="997423"/>
          <a:ext cx="2242021" cy="2242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Reduced agency problem</a:t>
          </a:r>
          <a:endParaRPr lang="en-US" sz="2300" kern="1200" dirty="0"/>
        </a:p>
      </dsp:txBody>
      <dsp:txXfrm>
        <a:off x="8143023" y="1325759"/>
        <a:ext cx="1585349" cy="158534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9F6A5-104D-4FC0-BCD4-027D5105653D}">
      <dsp:nvSpPr>
        <dsp:cNvPr id="0" name=""/>
        <dsp:cNvSpPr/>
      </dsp:nvSpPr>
      <dsp:spPr>
        <a:xfrm>
          <a:off x="0" y="3818"/>
          <a:ext cx="6711696" cy="748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Concerns of corporate governance</a:t>
          </a:r>
          <a:endParaRPr lang="en-US" sz="2600" kern="1200"/>
        </a:p>
      </dsp:txBody>
      <dsp:txXfrm>
        <a:off x="0" y="3818"/>
        <a:ext cx="6711696" cy="748800"/>
      </dsp:txXfrm>
    </dsp:sp>
    <dsp:sp modelId="{D6837957-3904-4761-81FD-CDF58176329F}">
      <dsp:nvSpPr>
        <dsp:cNvPr id="0" name=""/>
        <dsp:cNvSpPr/>
      </dsp:nvSpPr>
      <dsp:spPr>
        <a:xfrm>
          <a:off x="0" y="752617"/>
          <a:ext cx="6711696" cy="456768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In whose interest is a company governed?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Who has power to make decisions for the company?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For what aims or purposes are those powers used?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How are those powers used?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Who else might influence governance?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/>
            <a:t>Are governors of the company held accountable for the use of their powers?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How are risks managed?</a:t>
          </a:r>
          <a:endParaRPr lang="en-US" sz="2600" kern="1200" dirty="0"/>
        </a:p>
      </dsp:txBody>
      <dsp:txXfrm>
        <a:off x="0" y="752617"/>
        <a:ext cx="6711696" cy="456768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5C55C-0321-4C6D-AE0E-0A1DB939A677}">
      <dsp:nvSpPr>
        <dsp:cNvPr id="0" name=""/>
        <dsp:cNvSpPr/>
      </dsp:nvSpPr>
      <dsp:spPr>
        <a:xfrm>
          <a:off x="0" y="494"/>
          <a:ext cx="100583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56956D-AE63-44CC-ADF9-FD5728C33430}">
      <dsp:nvSpPr>
        <dsp:cNvPr id="0" name=""/>
        <dsp:cNvSpPr/>
      </dsp:nvSpPr>
      <dsp:spPr>
        <a:xfrm>
          <a:off x="0" y="494"/>
          <a:ext cx="10058399" cy="578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The role and responsibility of the board of directors</a:t>
          </a:r>
          <a:endParaRPr lang="en-US" sz="2700" kern="1200" dirty="0"/>
        </a:p>
      </dsp:txBody>
      <dsp:txXfrm>
        <a:off x="0" y="494"/>
        <a:ext cx="10058399" cy="578615"/>
      </dsp:txXfrm>
    </dsp:sp>
    <dsp:sp modelId="{6AF4B703-E3CE-4A7D-9E20-AC0888400769}">
      <dsp:nvSpPr>
        <dsp:cNvPr id="0" name=""/>
        <dsp:cNvSpPr/>
      </dsp:nvSpPr>
      <dsp:spPr>
        <a:xfrm>
          <a:off x="0" y="579110"/>
          <a:ext cx="100583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AACA56-44C3-400F-8A52-9276145C7FF2}">
      <dsp:nvSpPr>
        <dsp:cNvPr id="0" name=""/>
        <dsp:cNvSpPr/>
      </dsp:nvSpPr>
      <dsp:spPr>
        <a:xfrm>
          <a:off x="0" y="579110"/>
          <a:ext cx="10058399" cy="578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The composition and the balance of the board of directors</a:t>
          </a:r>
          <a:endParaRPr lang="en-US" sz="2700" kern="1200" dirty="0"/>
        </a:p>
      </dsp:txBody>
      <dsp:txXfrm>
        <a:off x="0" y="579110"/>
        <a:ext cx="10058399" cy="578615"/>
      </dsp:txXfrm>
    </dsp:sp>
    <dsp:sp modelId="{BD19D63F-31AC-42D7-A8FD-172A314F7130}">
      <dsp:nvSpPr>
        <dsp:cNvPr id="0" name=""/>
        <dsp:cNvSpPr/>
      </dsp:nvSpPr>
      <dsp:spPr>
        <a:xfrm>
          <a:off x="0" y="1157726"/>
          <a:ext cx="100583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79B640-3D85-4780-A5FE-01AE6640056D}">
      <dsp:nvSpPr>
        <dsp:cNvPr id="0" name=""/>
        <dsp:cNvSpPr/>
      </dsp:nvSpPr>
      <dsp:spPr>
        <a:xfrm>
          <a:off x="0" y="1157726"/>
          <a:ext cx="10058399" cy="578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Financial reporting and auditing</a:t>
          </a:r>
          <a:endParaRPr lang="en-US" sz="2700" kern="1200" dirty="0"/>
        </a:p>
      </dsp:txBody>
      <dsp:txXfrm>
        <a:off x="0" y="1157726"/>
        <a:ext cx="10058399" cy="578615"/>
      </dsp:txXfrm>
    </dsp:sp>
    <dsp:sp modelId="{C1B94F0A-6724-4CD4-BE71-8316FA75792F}">
      <dsp:nvSpPr>
        <dsp:cNvPr id="0" name=""/>
        <dsp:cNvSpPr/>
      </dsp:nvSpPr>
      <dsp:spPr>
        <a:xfrm>
          <a:off x="0" y="1736342"/>
          <a:ext cx="100583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40BF68-E7EF-40E6-A9CA-D3999B4CF104}">
      <dsp:nvSpPr>
        <dsp:cNvPr id="0" name=""/>
        <dsp:cNvSpPr/>
      </dsp:nvSpPr>
      <dsp:spPr>
        <a:xfrm>
          <a:off x="0" y="1736342"/>
          <a:ext cx="10058399" cy="578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Directors’ remuneration</a:t>
          </a:r>
          <a:endParaRPr lang="en-US" sz="2700" kern="1200" dirty="0"/>
        </a:p>
      </dsp:txBody>
      <dsp:txXfrm>
        <a:off x="0" y="1736342"/>
        <a:ext cx="10058399" cy="578615"/>
      </dsp:txXfrm>
    </dsp:sp>
    <dsp:sp modelId="{C00345C6-4F9A-4128-8E51-6416D0C11FFD}">
      <dsp:nvSpPr>
        <dsp:cNvPr id="0" name=""/>
        <dsp:cNvSpPr/>
      </dsp:nvSpPr>
      <dsp:spPr>
        <a:xfrm>
          <a:off x="0" y="2314957"/>
          <a:ext cx="100583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177EB6-332D-4ADA-AFA4-EFF10DC9E22C}">
      <dsp:nvSpPr>
        <dsp:cNvPr id="0" name=""/>
        <dsp:cNvSpPr/>
      </dsp:nvSpPr>
      <dsp:spPr>
        <a:xfrm>
          <a:off x="0" y="2314957"/>
          <a:ext cx="10058399" cy="578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Risk management and internal control</a:t>
          </a:r>
          <a:endParaRPr lang="en-US" sz="2700" kern="1200" dirty="0"/>
        </a:p>
      </dsp:txBody>
      <dsp:txXfrm>
        <a:off x="0" y="2314957"/>
        <a:ext cx="10058399" cy="578615"/>
      </dsp:txXfrm>
    </dsp:sp>
    <dsp:sp modelId="{446AFECA-E103-428D-ABD6-6D579F2595A8}">
      <dsp:nvSpPr>
        <dsp:cNvPr id="0" name=""/>
        <dsp:cNvSpPr/>
      </dsp:nvSpPr>
      <dsp:spPr>
        <a:xfrm>
          <a:off x="0" y="2893573"/>
          <a:ext cx="100583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4C8555-C914-4C08-9BB3-A1767C658F84}">
      <dsp:nvSpPr>
        <dsp:cNvPr id="0" name=""/>
        <dsp:cNvSpPr/>
      </dsp:nvSpPr>
      <dsp:spPr>
        <a:xfrm>
          <a:off x="0" y="2893573"/>
          <a:ext cx="10058399" cy="578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Shareholders rights</a:t>
          </a:r>
          <a:endParaRPr lang="en-US" sz="2700" kern="1200" dirty="0"/>
        </a:p>
      </dsp:txBody>
      <dsp:txXfrm>
        <a:off x="0" y="2893573"/>
        <a:ext cx="10058399" cy="578615"/>
      </dsp:txXfrm>
    </dsp:sp>
    <dsp:sp modelId="{B9EA63EF-31BB-43F6-81E2-50D65063FE8F}">
      <dsp:nvSpPr>
        <dsp:cNvPr id="0" name=""/>
        <dsp:cNvSpPr/>
      </dsp:nvSpPr>
      <dsp:spPr>
        <a:xfrm>
          <a:off x="0" y="3472189"/>
          <a:ext cx="100583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5D35A8-7492-4C3F-8740-DBAABBD73B86}">
      <dsp:nvSpPr>
        <dsp:cNvPr id="0" name=""/>
        <dsp:cNvSpPr/>
      </dsp:nvSpPr>
      <dsp:spPr>
        <a:xfrm>
          <a:off x="0" y="3472189"/>
          <a:ext cx="10058399" cy="578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Disclosure</a:t>
          </a:r>
          <a:endParaRPr lang="en-US" sz="2700" kern="1200" dirty="0"/>
        </a:p>
      </dsp:txBody>
      <dsp:txXfrm>
        <a:off x="0" y="3472189"/>
        <a:ext cx="10058399" cy="57861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CED35-85C0-4A7B-B232-5F8715352DFF}">
      <dsp:nvSpPr>
        <dsp:cNvPr id="0" name=""/>
        <dsp:cNvSpPr/>
      </dsp:nvSpPr>
      <dsp:spPr>
        <a:xfrm>
          <a:off x="1677709" y="1442288"/>
          <a:ext cx="3142022" cy="209572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Limited provisions for the promotion of good governance.</a:t>
          </a:r>
          <a:endParaRPr lang="en-US" sz="2500" kern="1200" dirty="0"/>
        </a:p>
      </dsp:txBody>
      <dsp:txXfrm>
        <a:off x="2180433" y="1442288"/>
        <a:ext cx="2639298" cy="2095728"/>
      </dsp:txXfrm>
    </dsp:sp>
    <dsp:sp modelId="{F8381556-5A3D-4EE9-9F08-6B0B5BA40460}">
      <dsp:nvSpPr>
        <dsp:cNvPr id="0" name=""/>
        <dsp:cNvSpPr/>
      </dsp:nvSpPr>
      <dsp:spPr>
        <a:xfrm>
          <a:off x="1964" y="604415"/>
          <a:ext cx="2094681" cy="2094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Legal provisions</a:t>
          </a:r>
          <a:endParaRPr lang="en-US" sz="2000" kern="1200"/>
        </a:p>
      </dsp:txBody>
      <dsp:txXfrm>
        <a:off x="308723" y="911174"/>
        <a:ext cx="1481163" cy="1481163"/>
      </dsp:txXfrm>
    </dsp:sp>
    <dsp:sp modelId="{6F5A20C6-A31D-417B-90F2-D67F539A20CF}">
      <dsp:nvSpPr>
        <dsp:cNvPr id="0" name=""/>
        <dsp:cNvSpPr/>
      </dsp:nvSpPr>
      <dsp:spPr>
        <a:xfrm>
          <a:off x="6914413" y="1442288"/>
          <a:ext cx="3142022" cy="209572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More detailed provisions for the promotion of good governance. </a:t>
          </a:r>
          <a:endParaRPr lang="en-US" sz="2500" kern="1200" dirty="0"/>
        </a:p>
      </dsp:txBody>
      <dsp:txXfrm>
        <a:off x="7417136" y="1442288"/>
        <a:ext cx="2639298" cy="2095728"/>
      </dsp:txXfrm>
    </dsp:sp>
    <dsp:sp modelId="{C3D904EA-3719-4168-93C6-78382F2E371F}">
      <dsp:nvSpPr>
        <dsp:cNvPr id="0" name=""/>
        <dsp:cNvSpPr/>
      </dsp:nvSpPr>
      <dsp:spPr>
        <a:xfrm>
          <a:off x="5238668" y="604415"/>
          <a:ext cx="2094681" cy="2094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Governance codes</a:t>
          </a:r>
          <a:endParaRPr lang="en-US" sz="2000" kern="1200"/>
        </a:p>
      </dsp:txBody>
      <dsp:txXfrm>
        <a:off x="5545427" y="911174"/>
        <a:ext cx="1481163" cy="148116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F87CD-2C7A-447A-9221-7C624DA80E18}">
      <dsp:nvSpPr>
        <dsp:cNvPr id="0" name=""/>
        <dsp:cNvSpPr/>
      </dsp:nvSpPr>
      <dsp:spPr>
        <a:xfrm>
          <a:off x="1641" y="0"/>
          <a:ext cx="2553824" cy="5586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Types by functions 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Lending/investing markets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Foreign exchange markets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Insurance markets</a:t>
          </a:r>
        </a:p>
      </dsp:txBody>
      <dsp:txXfrm>
        <a:off x="1641" y="2234752"/>
        <a:ext cx="2553824" cy="2234752"/>
      </dsp:txXfrm>
    </dsp:sp>
    <dsp:sp modelId="{7702372B-D1B4-45A1-9613-3846BC5DE603}">
      <dsp:nvSpPr>
        <dsp:cNvPr id="0" name=""/>
        <dsp:cNvSpPr/>
      </dsp:nvSpPr>
      <dsp:spPr>
        <a:xfrm>
          <a:off x="348337" y="335212"/>
          <a:ext cx="1860431" cy="18604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9BFADE-95FA-4A45-82F2-9908B9760E47}">
      <dsp:nvSpPr>
        <dsp:cNvPr id="0" name=""/>
        <dsp:cNvSpPr/>
      </dsp:nvSpPr>
      <dsp:spPr>
        <a:xfrm>
          <a:off x="2632080" y="0"/>
          <a:ext cx="2553824" cy="5586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Types by maturity of funds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Money markets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Capital markets</a:t>
          </a:r>
        </a:p>
      </dsp:txBody>
      <dsp:txXfrm>
        <a:off x="2632080" y="2234752"/>
        <a:ext cx="2553824" cy="2234752"/>
      </dsp:txXfrm>
    </dsp:sp>
    <dsp:sp modelId="{85ADED2C-AB67-4397-9975-9736F8CCE557}">
      <dsp:nvSpPr>
        <dsp:cNvPr id="0" name=""/>
        <dsp:cNvSpPr/>
      </dsp:nvSpPr>
      <dsp:spPr>
        <a:xfrm>
          <a:off x="2978777" y="335212"/>
          <a:ext cx="1860431" cy="18604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25BF3-8F5E-47C3-AE6D-F5CFF0F38DDF}">
      <dsp:nvSpPr>
        <dsp:cNvPr id="0" name=""/>
        <dsp:cNvSpPr/>
      </dsp:nvSpPr>
      <dsp:spPr>
        <a:xfrm>
          <a:off x="5262520" y="0"/>
          <a:ext cx="2553824" cy="5586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Types by asset traded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Equity markets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Fixed-income markets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Derivatives markets</a:t>
          </a:r>
        </a:p>
      </dsp:txBody>
      <dsp:txXfrm>
        <a:off x="5262520" y="2234752"/>
        <a:ext cx="2553824" cy="2234752"/>
      </dsp:txXfrm>
    </dsp:sp>
    <dsp:sp modelId="{028A329B-7021-402B-8C2A-3751F69810F4}">
      <dsp:nvSpPr>
        <dsp:cNvPr id="0" name=""/>
        <dsp:cNvSpPr/>
      </dsp:nvSpPr>
      <dsp:spPr>
        <a:xfrm>
          <a:off x="5609216" y="335212"/>
          <a:ext cx="1860431" cy="18604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32F44-8A8D-4C89-922B-9D1DC006C705}">
      <dsp:nvSpPr>
        <dsp:cNvPr id="0" name=""/>
        <dsp:cNvSpPr/>
      </dsp:nvSpPr>
      <dsp:spPr>
        <a:xfrm>
          <a:off x="312719" y="4469505"/>
          <a:ext cx="7192547" cy="83803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B2C86-8C46-4BE2-9A88-B28BFC9C562E}">
      <dsp:nvSpPr>
        <dsp:cNvPr id="0" name=""/>
        <dsp:cNvSpPr/>
      </dsp:nvSpPr>
      <dsp:spPr>
        <a:xfrm>
          <a:off x="1446098" y="2693"/>
          <a:ext cx="5784392" cy="1395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233" tIns="354376" rIns="112233" bIns="35437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Evaluate the role of financial markets and institutions in Ghana.</a:t>
          </a:r>
        </a:p>
      </dsp:txBody>
      <dsp:txXfrm>
        <a:off x="1446098" y="2693"/>
        <a:ext cx="5784392" cy="1395179"/>
      </dsp:txXfrm>
    </dsp:sp>
    <dsp:sp modelId="{8FF88F9E-8F04-475F-8B88-2BECF838F673}">
      <dsp:nvSpPr>
        <dsp:cNvPr id="0" name=""/>
        <dsp:cNvSpPr/>
      </dsp:nvSpPr>
      <dsp:spPr>
        <a:xfrm>
          <a:off x="0" y="2693"/>
          <a:ext cx="1446098" cy="1395179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23" tIns="137813" rIns="76523" bIns="1378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Evaluate</a:t>
          </a:r>
        </a:p>
      </dsp:txBody>
      <dsp:txXfrm>
        <a:off x="0" y="2693"/>
        <a:ext cx="1446098" cy="1395179"/>
      </dsp:txXfrm>
    </dsp:sp>
    <dsp:sp modelId="{26B88939-717B-4FA8-98E2-4170AA6468AA}">
      <dsp:nvSpPr>
        <dsp:cNvPr id="0" name=""/>
        <dsp:cNvSpPr/>
      </dsp:nvSpPr>
      <dsp:spPr>
        <a:xfrm>
          <a:off x="1446098" y="1481583"/>
          <a:ext cx="5784392" cy="1395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233" tIns="354376" rIns="112233" bIns="35437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Identify the types of financial instruments a firm can issue to raise funds.</a:t>
          </a:r>
        </a:p>
      </dsp:txBody>
      <dsp:txXfrm>
        <a:off x="1446098" y="1481583"/>
        <a:ext cx="5784392" cy="1395179"/>
      </dsp:txXfrm>
    </dsp:sp>
    <dsp:sp modelId="{488DB78B-E5AE-4B7F-AB5F-A170E95A2126}">
      <dsp:nvSpPr>
        <dsp:cNvPr id="0" name=""/>
        <dsp:cNvSpPr/>
      </dsp:nvSpPr>
      <dsp:spPr>
        <a:xfrm>
          <a:off x="0" y="1481583"/>
          <a:ext cx="1446098" cy="1395179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23" tIns="137813" rIns="76523" bIns="1378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Identify</a:t>
          </a:r>
        </a:p>
      </dsp:txBody>
      <dsp:txXfrm>
        <a:off x="0" y="1481583"/>
        <a:ext cx="1446098" cy="1395179"/>
      </dsp:txXfrm>
    </dsp:sp>
    <dsp:sp modelId="{B7FD35C3-81DC-430F-9E30-3D0F64B83A9C}">
      <dsp:nvSpPr>
        <dsp:cNvPr id="0" name=""/>
        <dsp:cNvSpPr/>
      </dsp:nvSpPr>
      <dsp:spPr>
        <a:xfrm>
          <a:off x="1446098" y="2960474"/>
          <a:ext cx="5784392" cy="1395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233" tIns="354376" rIns="112233" bIns="35437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Describe the regulatory framework for the financial sector.</a:t>
          </a:r>
        </a:p>
      </dsp:txBody>
      <dsp:txXfrm>
        <a:off x="1446098" y="2960474"/>
        <a:ext cx="5784392" cy="1395179"/>
      </dsp:txXfrm>
    </dsp:sp>
    <dsp:sp modelId="{9A92367A-2D7C-457B-AC63-ED30C417B87F}">
      <dsp:nvSpPr>
        <dsp:cNvPr id="0" name=""/>
        <dsp:cNvSpPr/>
      </dsp:nvSpPr>
      <dsp:spPr>
        <a:xfrm>
          <a:off x="0" y="2960474"/>
          <a:ext cx="1446098" cy="1395179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23" tIns="137813" rIns="76523" bIns="1378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Describe</a:t>
          </a:r>
        </a:p>
      </dsp:txBody>
      <dsp:txXfrm>
        <a:off x="0" y="2960474"/>
        <a:ext cx="1446098" cy="1395179"/>
      </dsp:txXfrm>
    </dsp:sp>
    <dsp:sp modelId="{57C54FED-7C20-47BC-A66C-19A4735DCBB2}">
      <dsp:nvSpPr>
        <dsp:cNvPr id="0" name=""/>
        <dsp:cNvSpPr/>
      </dsp:nvSpPr>
      <dsp:spPr>
        <a:xfrm>
          <a:off x="1446098" y="4439364"/>
          <a:ext cx="5784392" cy="1395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233" tIns="354376" rIns="112233" bIns="35437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Develop a financing strategy for a business unit.</a:t>
          </a:r>
        </a:p>
      </dsp:txBody>
      <dsp:txXfrm>
        <a:off x="1446098" y="4439364"/>
        <a:ext cx="5784392" cy="1395179"/>
      </dsp:txXfrm>
    </dsp:sp>
    <dsp:sp modelId="{2F41D9B7-3E96-410B-887A-AF24C0E9A6D8}">
      <dsp:nvSpPr>
        <dsp:cNvPr id="0" name=""/>
        <dsp:cNvSpPr/>
      </dsp:nvSpPr>
      <dsp:spPr>
        <a:xfrm>
          <a:off x="0" y="4439364"/>
          <a:ext cx="1446098" cy="1395179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23" tIns="137813" rIns="76523" bIns="137813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Develop</a:t>
          </a:r>
        </a:p>
      </dsp:txBody>
      <dsp:txXfrm>
        <a:off x="0" y="4439364"/>
        <a:ext cx="1446098" cy="139517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281D2-171D-452D-ADA9-327BB933ACCC}">
      <dsp:nvSpPr>
        <dsp:cNvPr id="0" name=""/>
        <dsp:cNvSpPr/>
      </dsp:nvSpPr>
      <dsp:spPr>
        <a:xfrm>
          <a:off x="0" y="657"/>
          <a:ext cx="7558711" cy="15382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DC79F-D7F2-45E0-84B3-8558A9355410}">
      <dsp:nvSpPr>
        <dsp:cNvPr id="0" name=""/>
        <dsp:cNvSpPr/>
      </dsp:nvSpPr>
      <dsp:spPr>
        <a:xfrm>
          <a:off x="465309" y="346755"/>
          <a:ext cx="846017" cy="846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B123F-EC56-41FF-A925-81BADAB49C14}">
      <dsp:nvSpPr>
        <dsp:cNvPr id="0" name=""/>
        <dsp:cNvSpPr/>
      </dsp:nvSpPr>
      <dsp:spPr>
        <a:xfrm>
          <a:off x="1776636" y="657"/>
          <a:ext cx="3401419" cy="1538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94" tIns="162794" rIns="162794" bIns="1627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Lending/investing markets</a:t>
          </a:r>
          <a:endParaRPr lang="en-US" sz="2500" kern="1200"/>
        </a:p>
      </dsp:txBody>
      <dsp:txXfrm>
        <a:off x="1776636" y="657"/>
        <a:ext cx="3401419" cy="1538213"/>
      </dsp:txXfrm>
    </dsp:sp>
    <dsp:sp modelId="{FFD30110-7BB3-4974-BCDF-D9B0D94EDAE1}">
      <dsp:nvSpPr>
        <dsp:cNvPr id="0" name=""/>
        <dsp:cNvSpPr/>
      </dsp:nvSpPr>
      <dsp:spPr>
        <a:xfrm>
          <a:off x="5178056" y="657"/>
          <a:ext cx="2380654" cy="1538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94" tIns="162794" rIns="162794" bIns="16279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Banking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Money markets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Capital markets</a:t>
          </a:r>
          <a:endParaRPr lang="en-US" sz="1800" kern="1200"/>
        </a:p>
      </dsp:txBody>
      <dsp:txXfrm>
        <a:off x="5178056" y="657"/>
        <a:ext cx="2380654" cy="1538213"/>
      </dsp:txXfrm>
    </dsp:sp>
    <dsp:sp modelId="{D0EAFDE6-FB84-4504-B9BB-FC42911D733C}">
      <dsp:nvSpPr>
        <dsp:cNvPr id="0" name=""/>
        <dsp:cNvSpPr/>
      </dsp:nvSpPr>
      <dsp:spPr>
        <a:xfrm>
          <a:off x="0" y="1923424"/>
          <a:ext cx="7558711" cy="15382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0FF82-0732-409C-9882-96D3089A14F4}">
      <dsp:nvSpPr>
        <dsp:cNvPr id="0" name=""/>
        <dsp:cNvSpPr/>
      </dsp:nvSpPr>
      <dsp:spPr>
        <a:xfrm>
          <a:off x="465309" y="2269522"/>
          <a:ext cx="846017" cy="846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6DE26-B945-4411-9D34-521F4A9E8076}">
      <dsp:nvSpPr>
        <dsp:cNvPr id="0" name=""/>
        <dsp:cNvSpPr/>
      </dsp:nvSpPr>
      <dsp:spPr>
        <a:xfrm>
          <a:off x="1776636" y="1923424"/>
          <a:ext cx="3401419" cy="1538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94" tIns="162794" rIns="162794" bIns="1627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Foreign exchange markets</a:t>
          </a:r>
        </a:p>
      </dsp:txBody>
      <dsp:txXfrm>
        <a:off x="1776636" y="1923424"/>
        <a:ext cx="3401419" cy="1538213"/>
      </dsp:txXfrm>
    </dsp:sp>
    <dsp:sp modelId="{B03E99D4-C66C-4362-A9F0-E166CEFA12FF}">
      <dsp:nvSpPr>
        <dsp:cNvPr id="0" name=""/>
        <dsp:cNvSpPr/>
      </dsp:nvSpPr>
      <dsp:spPr>
        <a:xfrm>
          <a:off x="5178056" y="1923424"/>
          <a:ext cx="2380654" cy="1538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94" tIns="162794" rIns="162794" bIns="16279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Interbank market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retail markets</a:t>
          </a:r>
        </a:p>
      </dsp:txBody>
      <dsp:txXfrm>
        <a:off x="5178056" y="1923424"/>
        <a:ext cx="2380654" cy="1538213"/>
      </dsp:txXfrm>
    </dsp:sp>
    <dsp:sp modelId="{F00ECFFA-0E98-43D8-8BE3-87D0A7B00A90}">
      <dsp:nvSpPr>
        <dsp:cNvPr id="0" name=""/>
        <dsp:cNvSpPr/>
      </dsp:nvSpPr>
      <dsp:spPr>
        <a:xfrm>
          <a:off x="0" y="3846191"/>
          <a:ext cx="7558711" cy="15382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73E84-FE6A-4186-8B82-515AA7DEE0D3}">
      <dsp:nvSpPr>
        <dsp:cNvPr id="0" name=""/>
        <dsp:cNvSpPr/>
      </dsp:nvSpPr>
      <dsp:spPr>
        <a:xfrm>
          <a:off x="465309" y="4192289"/>
          <a:ext cx="846017" cy="8460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09522-1707-413F-8984-9EDC6D3E3970}">
      <dsp:nvSpPr>
        <dsp:cNvPr id="0" name=""/>
        <dsp:cNvSpPr/>
      </dsp:nvSpPr>
      <dsp:spPr>
        <a:xfrm>
          <a:off x="1776636" y="3846191"/>
          <a:ext cx="3401419" cy="1538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94" tIns="162794" rIns="162794" bIns="1627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Insurance markets</a:t>
          </a:r>
        </a:p>
      </dsp:txBody>
      <dsp:txXfrm>
        <a:off x="1776636" y="3846191"/>
        <a:ext cx="3401419" cy="1538213"/>
      </dsp:txXfrm>
    </dsp:sp>
    <dsp:sp modelId="{FBDBB125-7143-4B77-8145-5725E330ABAA}">
      <dsp:nvSpPr>
        <dsp:cNvPr id="0" name=""/>
        <dsp:cNvSpPr/>
      </dsp:nvSpPr>
      <dsp:spPr>
        <a:xfrm>
          <a:off x="5178056" y="3846191"/>
          <a:ext cx="2380654" cy="1538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794" tIns="162794" rIns="162794" bIns="16279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General insurance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Life assurance and pensions</a:t>
          </a:r>
        </a:p>
      </dsp:txBody>
      <dsp:txXfrm>
        <a:off x="5178056" y="3846191"/>
        <a:ext cx="2380654" cy="153821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CB068-78B2-4BC1-B760-015BC33F9883}">
      <dsp:nvSpPr>
        <dsp:cNvPr id="0" name=""/>
        <dsp:cNvSpPr/>
      </dsp:nvSpPr>
      <dsp:spPr>
        <a:xfrm>
          <a:off x="0" y="170766"/>
          <a:ext cx="7306560" cy="109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The Money Market</a:t>
          </a:r>
          <a:endParaRPr lang="en-US" sz="3800" kern="1200" dirty="0"/>
        </a:p>
      </dsp:txBody>
      <dsp:txXfrm>
        <a:off x="0" y="170766"/>
        <a:ext cx="7306560" cy="1094400"/>
      </dsp:txXfrm>
    </dsp:sp>
    <dsp:sp modelId="{1C38CCE6-F2EF-42AF-98A8-606F1233D1F7}">
      <dsp:nvSpPr>
        <dsp:cNvPr id="0" name=""/>
        <dsp:cNvSpPr/>
      </dsp:nvSpPr>
      <dsp:spPr>
        <a:xfrm>
          <a:off x="0" y="1265166"/>
          <a:ext cx="7306560" cy="427670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800" kern="1200" dirty="0"/>
            <a:t>Provide short-term liquidity to entities needing money, including foreign currencies.</a:t>
          </a:r>
          <a:endParaRPr lang="en-US" sz="3800" kern="1200" dirty="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800" kern="1200" dirty="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800" kern="1200" dirty="0"/>
            <a:t>Provide short-term investment opportunities for entities with surplus liquidity.</a:t>
          </a:r>
          <a:endParaRPr lang="en-US" sz="3800" kern="1200" dirty="0"/>
        </a:p>
      </dsp:txBody>
      <dsp:txXfrm>
        <a:off x="0" y="1265166"/>
        <a:ext cx="7306560" cy="427670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FB096-A28A-4A68-AC5A-0134303A95C6}">
      <dsp:nvSpPr>
        <dsp:cNvPr id="0" name=""/>
        <dsp:cNvSpPr/>
      </dsp:nvSpPr>
      <dsp:spPr>
        <a:xfrm>
          <a:off x="0" y="465713"/>
          <a:ext cx="7522464" cy="17081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81280" rIns="12192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kern="1200" dirty="0"/>
            <a:t>The Capital Market</a:t>
          </a:r>
          <a:endParaRPr lang="en-US" sz="6400" kern="1200" dirty="0"/>
        </a:p>
      </dsp:txBody>
      <dsp:txXfrm>
        <a:off x="50031" y="515744"/>
        <a:ext cx="7422402" cy="1608124"/>
      </dsp:txXfrm>
    </dsp:sp>
    <dsp:sp modelId="{63B02890-72B0-495A-9746-189A1DABC915}">
      <dsp:nvSpPr>
        <dsp:cNvPr id="0" name=""/>
        <dsp:cNvSpPr/>
      </dsp:nvSpPr>
      <dsp:spPr>
        <a:xfrm>
          <a:off x="0" y="2453388"/>
          <a:ext cx="1552713" cy="15527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96173-6F11-4F3F-9321-D90B2FD0360B}">
      <dsp:nvSpPr>
        <dsp:cNvPr id="0" name=""/>
        <dsp:cNvSpPr/>
      </dsp:nvSpPr>
      <dsp:spPr>
        <a:xfrm>
          <a:off x="1645876" y="2453388"/>
          <a:ext cx="5876587" cy="15527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Primary market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Used by issuers to sell fresh securities to investors</a:t>
          </a:r>
          <a:endParaRPr lang="en-US" sz="2000" kern="1200" dirty="0"/>
        </a:p>
      </dsp:txBody>
      <dsp:txXfrm>
        <a:off x="1721687" y="2529199"/>
        <a:ext cx="5724965" cy="1401091"/>
      </dsp:txXfrm>
    </dsp:sp>
    <dsp:sp modelId="{A0CFE4AD-1423-47FD-93AF-90A734EDABFA}">
      <dsp:nvSpPr>
        <dsp:cNvPr id="0" name=""/>
        <dsp:cNvSpPr/>
      </dsp:nvSpPr>
      <dsp:spPr>
        <a:xfrm>
          <a:off x="0" y="4192427"/>
          <a:ext cx="1552713" cy="15527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8C01F-29DA-44F0-A38D-4C108FA4FCD3}">
      <dsp:nvSpPr>
        <dsp:cNvPr id="0" name=""/>
        <dsp:cNvSpPr/>
      </dsp:nvSpPr>
      <dsp:spPr>
        <a:xfrm>
          <a:off x="1645876" y="4192427"/>
          <a:ext cx="5876587" cy="15527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Secondary market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Used by investors to trade securities that are already in issue amongst themselves</a:t>
          </a:r>
          <a:endParaRPr lang="en-US" sz="2000" kern="1200" dirty="0"/>
        </a:p>
      </dsp:txBody>
      <dsp:txXfrm>
        <a:off x="1721687" y="4268238"/>
        <a:ext cx="5724965" cy="140109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8A274-2F3E-4C1E-803F-23134FC46594}">
      <dsp:nvSpPr>
        <dsp:cNvPr id="0" name=""/>
        <dsp:cNvSpPr/>
      </dsp:nvSpPr>
      <dsp:spPr>
        <a:xfrm>
          <a:off x="0" y="15218"/>
          <a:ext cx="7522464" cy="585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Banking institutions</a:t>
          </a:r>
          <a:endParaRPr lang="en-US" sz="2500" kern="1200"/>
        </a:p>
      </dsp:txBody>
      <dsp:txXfrm>
        <a:off x="28557" y="43775"/>
        <a:ext cx="7465350" cy="527886"/>
      </dsp:txXfrm>
    </dsp:sp>
    <dsp:sp modelId="{10427856-819D-41E4-97A3-2131983C0488}">
      <dsp:nvSpPr>
        <dsp:cNvPr id="0" name=""/>
        <dsp:cNvSpPr/>
      </dsp:nvSpPr>
      <dsp:spPr>
        <a:xfrm>
          <a:off x="0" y="600218"/>
          <a:ext cx="7522464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83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Deposit-taking institutions (e.g., universal banks, rural banks, savings and loans companies)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 err="1"/>
            <a:t>Nondeposit</a:t>
          </a:r>
          <a:r>
            <a:rPr lang="en-GB" sz="2000" kern="1200" dirty="0"/>
            <a:t>-taking institutions (e.g., finance houses)</a:t>
          </a:r>
          <a:endParaRPr lang="en-US" sz="2000" kern="1200" dirty="0"/>
        </a:p>
      </dsp:txBody>
      <dsp:txXfrm>
        <a:off x="0" y="600218"/>
        <a:ext cx="7522464" cy="931500"/>
      </dsp:txXfrm>
    </dsp:sp>
    <dsp:sp modelId="{3CAE39EC-5C5E-4374-875B-862B7FA0458B}">
      <dsp:nvSpPr>
        <dsp:cNvPr id="0" name=""/>
        <dsp:cNvSpPr/>
      </dsp:nvSpPr>
      <dsp:spPr>
        <a:xfrm>
          <a:off x="0" y="1531718"/>
          <a:ext cx="7522464" cy="585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Investment institutions</a:t>
          </a:r>
          <a:endParaRPr lang="en-US" sz="2500" kern="1200"/>
        </a:p>
      </dsp:txBody>
      <dsp:txXfrm>
        <a:off x="28557" y="1560275"/>
        <a:ext cx="7465350" cy="527886"/>
      </dsp:txXfrm>
    </dsp:sp>
    <dsp:sp modelId="{047D42CA-AC78-4664-A27C-7464AA51D071}">
      <dsp:nvSpPr>
        <dsp:cNvPr id="0" name=""/>
        <dsp:cNvSpPr/>
      </dsp:nvSpPr>
      <dsp:spPr>
        <a:xfrm>
          <a:off x="0" y="2116718"/>
          <a:ext cx="7522464" cy="1216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83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Stock exchanges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Investment banking institutions (e.g., mutual funds and unit trust schemes, brokerage firms, asset management companies)</a:t>
          </a:r>
          <a:endParaRPr lang="en-US" sz="2000" kern="1200" dirty="0"/>
        </a:p>
      </dsp:txBody>
      <dsp:txXfrm>
        <a:off x="0" y="2116718"/>
        <a:ext cx="7522464" cy="1216125"/>
      </dsp:txXfrm>
    </dsp:sp>
    <dsp:sp modelId="{3DAD0C7F-2879-4590-841D-A1F528133044}">
      <dsp:nvSpPr>
        <dsp:cNvPr id="0" name=""/>
        <dsp:cNvSpPr/>
      </dsp:nvSpPr>
      <dsp:spPr>
        <a:xfrm>
          <a:off x="0" y="3332843"/>
          <a:ext cx="7522464" cy="585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Insurance institutions</a:t>
          </a:r>
          <a:endParaRPr lang="en-US" sz="2500" kern="1200" dirty="0"/>
        </a:p>
      </dsp:txBody>
      <dsp:txXfrm>
        <a:off x="28557" y="3361400"/>
        <a:ext cx="7465350" cy="527886"/>
      </dsp:txXfrm>
    </dsp:sp>
    <dsp:sp modelId="{85EE0C79-64E9-4FDF-A556-B1520DC6AFD5}">
      <dsp:nvSpPr>
        <dsp:cNvPr id="0" name=""/>
        <dsp:cNvSpPr/>
      </dsp:nvSpPr>
      <dsp:spPr>
        <a:xfrm>
          <a:off x="0" y="3917844"/>
          <a:ext cx="7522464" cy="100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83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General insurance companies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Life assurance companies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Pension funds</a:t>
          </a:r>
          <a:endParaRPr lang="en-US" sz="2000" kern="1200"/>
        </a:p>
      </dsp:txBody>
      <dsp:txXfrm>
        <a:off x="0" y="3917844"/>
        <a:ext cx="7522464" cy="1009125"/>
      </dsp:txXfrm>
    </dsp:sp>
    <dsp:sp modelId="{837F6766-44DE-4C2D-94D0-5A44A143A670}">
      <dsp:nvSpPr>
        <dsp:cNvPr id="0" name=""/>
        <dsp:cNvSpPr/>
      </dsp:nvSpPr>
      <dsp:spPr>
        <a:xfrm>
          <a:off x="0" y="4926969"/>
          <a:ext cx="7522464" cy="585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Foreign exchange trading institutions</a:t>
          </a:r>
          <a:endParaRPr lang="en-US" sz="2500" kern="1200" dirty="0"/>
        </a:p>
      </dsp:txBody>
      <dsp:txXfrm>
        <a:off x="28557" y="4955526"/>
        <a:ext cx="7465350" cy="527886"/>
      </dsp:txXfrm>
    </dsp:sp>
    <dsp:sp modelId="{6D5CCD48-CA2A-4F06-9B6C-5F1D0774FFA5}">
      <dsp:nvSpPr>
        <dsp:cNvPr id="0" name=""/>
        <dsp:cNvSpPr/>
      </dsp:nvSpPr>
      <dsp:spPr>
        <a:xfrm>
          <a:off x="0" y="5511969"/>
          <a:ext cx="7522464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83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/>
            <a:t>Forex bureaus</a:t>
          </a:r>
          <a:endParaRPr lang="en-US" sz="2000" kern="1200" dirty="0"/>
        </a:p>
      </dsp:txBody>
      <dsp:txXfrm>
        <a:off x="0" y="5511969"/>
        <a:ext cx="7522464" cy="41400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ED226A-2D43-40BB-8BAB-0805EF428E97}">
      <dsp:nvSpPr>
        <dsp:cNvPr id="0" name=""/>
        <dsp:cNvSpPr/>
      </dsp:nvSpPr>
      <dsp:spPr>
        <a:xfrm>
          <a:off x="0" y="2106"/>
          <a:ext cx="105206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7CB59-5DD4-487B-BD10-E3AFC60AAAD3}">
      <dsp:nvSpPr>
        <dsp:cNvPr id="0" name=""/>
        <dsp:cNvSpPr/>
      </dsp:nvSpPr>
      <dsp:spPr>
        <a:xfrm>
          <a:off x="0" y="2106"/>
          <a:ext cx="2104124" cy="143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Issuers &amp; Traders</a:t>
          </a:r>
          <a:endParaRPr lang="en-US" sz="2900" kern="1200"/>
        </a:p>
      </dsp:txBody>
      <dsp:txXfrm>
        <a:off x="0" y="2106"/>
        <a:ext cx="2104124" cy="1436347"/>
      </dsp:txXfrm>
    </dsp:sp>
    <dsp:sp modelId="{252D4943-8A30-41A1-8FA5-16ECE2743834}">
      <dsp:nvSpPr>
        <dsp:cNvPr id="0" name=""/>
        <dsp:cNvSpPr/>
      </dsp:nvSpPr>
      <dsp:spPr>
        <a:xfrm>
          <a:off x="2261934" y="67330"/>
          <a:ext cx="8258689" cy="130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E.g., individuals, businesses, and governments</a:t>
          </a:r>
          <a:endParaRPr lang="en-US" sz="2800" kern="1200" dirty="0"/>
        </a:p>
      </dsp:txBody>
      <dsp:txXfrm>
        <a:off x="2261934" y="67330"/>
        <a:ext cx="8258689" cy="1304495"/>
      </dsp:txXfrm>
    </dsp:sp>
    <dsp:sp modelId="{16A3C602-ED0C-449A-90B8-E2F69C6E150D}">
      <dsp:nvSpPr>
        <dsp:cNvPr id="0" name=""/>
        <dsp:cNvSpPr/>
      </dsp:nvSpPr>
      <dsp:spPr>
        <a:xfrm>
          <a:off x="2104124" y="1371826"/>
          <a:ext cx="84164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4BD7B-6646-453F-805F-25258A839E98}">
      <dsp:nvSpPr>
        <dsp:cNvPr id="0" name=""/>
        <dsp:cNvSpPr/>
      </dsp:nvSpPr>
      <dsp:spPr>
        <a:xfrm>
          <a:off x="0" y="1438453"/>
          <a:ext cx="105206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441EF-468E-4AD4-85A7-36F354BF6EAF}">
      <dsp:nvSpPr>
        <dsp:cNvPr id="0" name=""/>
        <dsp:cNvSpPr/>
      </dsp:nvSpPr>
      <dsp:spPr>
        <a:xfrm>
          <a:off x="0" y="1438453"/>
          <a:ext cx="2104124" cy="143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Financial institutions</a:t>
          </a:r>
          <a:endParaRPr lang="en-US" sz="2900" kern="1200"/>
        </a:p>
      </dsp:txBody>
      <dsp:txXfrm>
        <a:off x="0" y="1438453"/>
        <a:ext cx="2104124" cy="1436347"/>
      </dsp:txXfrm>
    </dsp:sp>
    <dsp:sp modelId="{3239CCD9-4A42-4F99-9615-761CAE4910FE}">
      <dsp:nvSpPr>
        <dsp:cNvPr id="0" name=""/>
        <dsp:cNvSpPr/>
      </dsp:nvSpPr>
      <dsp:spPr>
        <a:xfrm>
          <a:off x="2261934" y="1503678"/>
          <a:ext cx="8258689" cy="130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E.g., banking institutions, investment institutions, insurance institutions, FX institutions</a:t>
          </a:r>
          <a:endParaRPr lang="en-US" sz="2800" kern="1200" dirty="0"/>
        </a:p>
      </dsp:txBody>
      <dsp:txXfrm>
        <a:off x="2261934" y="1503678"/>
        <a:ext cx="8258689" cy="1304495"/>
      </dsp:txXfrm>
    </dsp:sp>
    <dsp:sp modelId="{651323CB-4ACD-4EE2-8A24-046D9A21B468}">
      <dsp:nvSpPr>
        <dsp:cNvPr id="0" name=""/>
        <dsp:cNvSpPr/>
      </dsp:nvSpPr>
      <dsp:spPr>
        <a:xfrm>
          <a:off x="2104124" y="2808173"/>
          <a:ext cx="84164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1DCAE-5D5D-4DA9-A56C-2D053E50FE22}">
      <dsp:nvSpPr>
        <dsp:cNvPr id="0" name=""/>
        <dsp:cNvSpPr/>
      </dsp:nvSpPr>
      <dsp:spPr>
        <a:xfrm>
          <a:off x="0" y="2874801"/>
          <a:ext cx="105206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8B9D1-9D50-48D4-A575-8A77A68C2C77}">
      <dsp:nvSpPr>
        <dsp:cNvPr id="0" name=""/>
        <dsp:cNvSpPr/>
      </dsp:nvSpPr>
      <dsp:spPr>
        <a:xfrm>
          <a:off x="0" y="2874801"/>
          <a:ext cx="2104124" cy="1436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The Regulators</a:t>
          </a:r>
          <a:endParaRPr lang="en-US" sz="2900" kern="1200" dirty="0"/>
        </a:p>
      </dsp:txBody>
      <dsp:txXfrm>
        <a:off x="0" y="2874801"/>
        <a:ext cx="2104124" cy="1436347"/>
      </dsp:txXfrm>
    </dsp:sp>
    <dsp:sp modelId="{5CD4DFC1-AF49-46CC-BEDD-165D8BEDF5D9}">
      <dsp:nvSpPr>
        <dsp:cNvPr id="0" name=""/>
        <dsp:cNvSpPr/>
      </dsp:nvSpPr>
      <dsp:spPr>
        <a:xfrm>
          <a:off x="2261934" y="2940026"/>
          <a:ext cx="8258689" cy="130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E.g., the central bank, the SEC, the NIC</a:t>
          </a:r>
          <a:endParaRPr lang="en-US" sz="2800" kern="1200" dirty="0"/>
        </a:p>
      </dsp:txBody>
      <dsp:txXfrm>
        <a:off x="2261934" y="2940026"/>
        <a:ext cx="8258689" cy="1304495"/>
      </dsp:txXfrm>
    </dsp:sp>
    <dsp:sp modelId="{79403601-C332-46CE-BA8C-3DB87FFF8B52}">
      <dsp:nvSpPr>
        <dsp:cNvPr id="0" name=""/>
        <dsp:cNvSpPr/>
      </dsp:nvSpPr>
      <dsp:spPr>
        <a:xfrm>
          <a:off x="2104124" y="4244521"/>
          <a:ext cx="84164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2247953" y="692458"/>
          <a:ext cx="5291102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Financial instruments</a:t>
          </a:r>
          <a:endParaRPr lang="en-US" sz="3900" kern="1200" dirty="0"/>
        </a:p>
      </dsp:txBody>
      <dsp:txXfrm>
        <a:off x="2293024" y="737529"/>
        <a:ext cx="5200960" cy="83313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5F6-550D-43A4-94F3-2D3610B68C89}">
      <dsp:nvSpPr>
        <dsp:cNvPr id="0" name=""/>
        <dsp:cNvSpPr/>
      </dsp:nvSpPr>
      <dsp:spPr>
        <a:xfrm>
          <a:off x="0" y="88427"/>
          <a:ext cx="7174584" cy="1006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Treasury bill</a:t>
          </a:r>
          <a:endParaRPr lang="en-US" sz="4300" kern="1200" dirty="0"/>
        </a:p>
      </dsp:txBody>
      <dsp:txXfrm>
        <a:off x="49119" y="137546"/>
        <a:ext cx="7076346" cy="907962"/>
      </dsp:txXfrm>
    </dsp:sp>
    <dsp:sp modelId="{260A1320-6D7E-4584-BC03-34C351EFD3C0}">
      <dsp:nvSpPr>
        <dsp:cNvPr id="0" name=""/>
        <dsp:cNvSpPr/>
      </dsp:nvSpPr>
      <dsp:spPr>
        <a:xfrm>
          <a:off x="0" y="1218467"/>
          <a:ext cx="7174584" cy="1006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Bankers’ acceptance (BA)</a:t>
          </a:r>
          <a:endParaRPr lang="en-US" sz="4300" kern="1200" dirty="0"/>
        </a:p>
      </dsp:txBody>
      <dsp:txXfrm>
        <a:off x="49119" y="1267586"/>
        <a:ext cx="7076346" cy="907962"/>
      </dsp:txXfrm>
    </dsp:sp>
    <dsp:sp modelId="{AE1E8A49-74B2-4966-A4E1-FA3EE5F6F2D9}">
      <dsp:nvSpPr>
        <dsp:cNvPr id="0" name=""/>
        <dsp:cNvSpPr/>
      </dsp:nvSpPr>
      <dsp:spPr>
        <a:xfrm>
          <a:off x="0" y="2348507"/>
          <a:ext cx="7174584" cy="1006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Certificate of deposit (CD)</a:t>
          </a:r>
          <a:endParaRPr lang="en-US" sz="4300" kern="1200" dirty="0"/>
        </a:p>
      </dsp:txBody>
      <dsp:txXfrm>
        <a:off x="49119" y="2397626"/>
        <a:ext cx="7076346" cy="907962"/>
      </dsp:txXfrm>
    </dsp:sp>
    <dsp:sp modelId="{37FB24D9-D78B-41DF-8AF7-56B7BF6DA38A}">
      <dsp:nvSpPr>
        <dsp:cNvPr id="0" name=""/>
        <dsp:cNvSpPr/>
      </dsp:nvSpPr>
      <dsp:spPr>
        <a:xfrm>
          <a:off x="0" y="3478547"/>
          <a:ext cx="7174584" cy="1006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Commercial paper (CP)</a:t>
          </a:r>
          <a:endParaRPr lang="en-US" sz="4300" kern="1200"/>
        </a:p>
      </dsp:txBody>
      <dsp:txXfrm>
        <a:off x="49119" y="3527666"/>
        <a:ext cx="7076346" cy="907962"/>
      </dsp:txXfrm>
    </dsp:sp>
    <dsp:sp modelId="{C64E10A2-9E99-4455-8881-7D4DBFFBE29D}">
      <dsp:nvSpPr>
        <dsp:cNvPr id="0" name=""/>
        <dsp:cNvSpPr/>
      </dsp:nvSpPr>
      <dsp:spPr>
        <a:xfrm>
          <a:off x="0" y="4608587"/>
          <a:ext cx="7174584" cy="1006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Derivatives</a:t>
          </a:r>
          <a:endParaRPr lang="en-US" sz="4300" kern="1200" dirty="0"/>
        </a:p>
      </dsp:txBody>
      <dsp:txXfrm>
        <a:off x="49119" y="4657706"/>
        <a:ext cx="7076346" cy="90796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9C8D6-E3A9-4972-8ECB-9727F73C4E7E}">
      <dsp:nvSpPr>
        <dsp:cNvPr id="0" name=""/>
        <dsp:cNvSpPr/>
      </dsp:nvSpPr>
      <dsp:spPr>
        <a:xfrm rot="5400000">
          <a:off x="4530606" y="-1590676"/>
          <a:ext cx="1382467" cy="491467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Issued to raise owner's equity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Pays dividend</a:t>
          </a:r>
        </a:p>
      </dsp:txBody>
      <dsp:txXfrm rot="-5400000">
        <a:off x="2764503" y="242913"/>
        <a:ext cx="4847187" cy="1247495"/>
      </dsp:txXfrm>
    </dsp:sp>
    <dsp:sp modelId="{6EF72A91-0522-464C-BEE2-DC7CD3A4DDA3}">
      <dsp:nvSpPr>
        <dsp:cNvPr id="0" name=""/>
        <dsp:cNvSpPr/>
      </dsp:nvSpPr>
      <dsp:spPr>
        <a:xfrm>
          <a:off x="0" y="2618"/>
          <a:ext cx="2764503" cy="172808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Common stock</a:t>
          </a:r>
        </a:p>
      </dsp:txBody>
      <dsp:txXfrm>
        <a:off x="84358" y="86976"/>
        <a:ext cx="2595787" cy="1559368"/>
      </dsp:txXfrm>
    </dsp:sp>
    <dsp:sp modelId="{A23C79F7-FF4F-4BC8-A630-A33C8514B00C}">
      <dsp:nvSpPr>
        <dsp:cNvPr id="0" name=""/>
        <dsp:cNvSpPr/>
      </dsp:nvSpPr>
      <dsp:spPr>
        <a:xfrm rot="5400000">
          <a:off x="4530606" y="223812"/>
          <a:ext cx="1382467" cy="491467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Issued to raise loans from the public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Pays interest</a:t>
          </a:r>
        </a:p>
      </dsp:txBody>
      <dsp:txXfrm rot="-5400000">
        <a:off x="2764503" y="2057401"/>
        <a:ext cx="4847187" cy="1247495"/>
      </dsp:txXfrm>
    </dsp:sp>
    <dsp:sp modelId="{1C603324-2E58-4277-9153-DE4CAC6D2906}">
      <dsp:nvSpPr>
        <dsp:cNvPr id="0" name=""/>
        <dsp:cNvSpPr/>
      </dsp:nvSpPr>
      <dsp:spPr>
        <a:xfrm>
          <a:off x="0" y="1817107"/>
          <a:ext cx="2764503" cy="172808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Bonds and notes</a:t>
          </a:r>
        </a:p>
      </dsp:txBody>
      <dsp:txXfrm>
        <a:off x="84358" y="1901465"/>
        <a:ext cx="2595787" cy="1559368"/>
      </dsp:txXfrm>
    </dsp:sp>
    <dsp:sp modelId="{CA443A7A-1424-4FFB-A5D6-B813D235F64C}">
      <dsp:nvSpPr>
        <dsp:cNvPr id="0" name=""/>
        <dsp:cNvSpPr/>
      </dsp:nvSpPr>
      <dsp:spPr>
        <a:xfrm rot="5400000">
          <a:off x="4530606" y="2038301"/>
          <a:ext cx="1382467" cy="491467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A hybrid instrument issued for special investments; </a:t>
          </a:r>
        </a:p>
      </dsp:txBody>
      <dsp:txXfrm rot="-5400000">
        <a:off x="2764503" y="3871890"/>
        <a:ext cx="4847187" cy="1247495"/>
      </dsp:txXfrm>
    </dsp:sp>
    <dsp:sp modelId="{315F16F1-49B0-4DA7-8E44-C04EC1CA397E}">
      <dsp:nvSpPr>
        <dsp:cNvPr id="0" name=""/>
        <dsp:cNvSpPr/>
      </dsp:nvSpPr>
      <dsp:spPr>
        <a:xfrm>
          <a:off x="0" y="3631596"/>
          <a:ext cx="2764503" cy="172808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Preferred </a:t>
          </a:r>
          <a:r>
            <a:rPr lang="en-US" sz="3900" kern="1200" dirty="0"/>
            <a:t>stock</a:t>
          </a:r>
        </a:p>
      </dsp:txBody>
      <dsp:txXfrm>
        <a:off x="84358" y="3715954"/>
        <a:ext cx="2595787" cy="155936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2C049-3E81-4BB9-8CE3-162ECA4DD072}">
      <dsp:nvSpPr>
        <dsp:cNvPr id="0" name=""/>
        <dsp:cNvSpPr/>
      </dsp:nvSpPr>
      <dsp:spPr>
        <a:xfrm>
          <a:off x="3712" y="2155"/>
          <a:ext cx="10050974" cy="19435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 dirty="0"/>
            <a:t>Debt securities typically pay interest to investors</a:t>
          </a:r>
          <a:endParaRPr lang="en-US" sz="5300" kern="1200" dirty="0"/>
        </a:p>
      </dsp:txBody>
      <dsp:txXfrm>
        <a:off x="60636" y="59079"/>
        <a:ext cx="9937126" cy="1829687"/>
      </dsp:txXfrm>
    </dsp:sp>
    <dsp:sp modelId="{E4F4AE06-EA89-40BA-90EC-4D99B5D86CEC}">
      <dsp:nvSpPr>
        <dsp:cNvPr id="0" name=""/>
        <dsp:cNvSpPr/>
      </dsp:nvSpPr>
      <dsp:spPr>
        <a:xfrm>
          <a:off x="3712" y="2209173"/>
          <a:ext cx="4822924" cy="19435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Fixed interest rate</a:t>
          </a:r>
          <a:endParaRPr lang="en-US" sz="4200" kern="1200"/>
        </a:p>
      </dsp:txBody>
      <dsp:txXfrm>
        <a:off x="60636" y="2266097"/>
        <a:ext cx="4709076" cy="1829687"/>
      </dsp:txXfrm>
    </dsp:sp>
    <dsp:sp modelId="{B857CED9-E021-4D8C-A19A-631734CB4DAE}">
      <dsp:nvSpPr>
        <dsp:cNvPr id="0" name=""/>
        <dsp:cNvSpPr/>
      </dsp:nvSpPr>
      <dsp:spPr>
        <a:xfrm>
          <a:off x="5231762" y="2209173"/>
          <a:ext cx="4822924" cy="19435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Variable/floating interest rate</a:t>
          </a:r>
          <a:endParaRPr lang="en-US" sz="4200" kern="1200"/>
        </a:p>
      </dsp:txBody>
      <dsp:txXfrm>
        <a:off x="5288686" y="2266097"/>
        <a:ext cx="4709076" cy="18296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09A61-65D5-4C96-A7A5-CA8ADA1059AB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975B9-F0CC-400D-9853-B9BCE0A91D09}">
      <dsp:nvSpPr>
        <dsp:cNvPr id="0" name=""/>
        <dsp:cNvSpPr/>
      </dsp:nvSpPr>
      <dsp:spPr>
        <a:xfrm>
          <a:off x="0" y="0"/>
          <a:ext cx="2011680" cy="2237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Dated bonds</a:t>
          </a:r>
          <a:endParaRPr lang="en-US" sz="3500" kern="1200"/>
        </a:p>
      </dsp:txBody>
      <dsp:txXfrm>
        <a:off x="0" y="0"/>
        <a:ext cx="2011680" cy="2237687"/>
      </dsp:txXfrm>
    </dsp:sp>
    <dsp:sp modelId="{C10F8495-D1E4-4141-8438-73122B558839}">
      <dsp:nvSpPr>
        <dsp:cNvPr id="0" name=""/>
        <dsp:cNvSpPr/>
      </dsp:nvSpPr>
      <dsp:spPr>
        <a:xfrm>
          <a:off x="2162556" y="52008"/>
          <a:ext cx="7895844" cy="1040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Dated bonds are redeemed by the issuer by paying back the nominal amount borrowed to the investors.</a:t>
          </a:r>
          <a:endParaRPr lang="en-US" sz="2100" kern="1200" dirty="0"/>
        </a:p>
      </dsp:txBody>
      <dsp:txXfrm>
        <a:off x="2162556" y="52008"/>
        <a:ext cx="7895844" cy="1040175"/>
      </dsp:txXfrm>
    </dsp:sp>
    <dsp:sp modelId="{84F27B18-A6EC-48F6-A8ED-5D897125F2E9}">
      <dsp:nvSpPr>
        <dsp:cNvPr id="0" name=""/>
        <dsp:cNvSpPr/>
      </dsp:nvSpPr>
      <dsp:spPr>
        <a:xfrm>
          <a:off x="2011680" y="1092183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37198-423D-463A-8887-B9EDF09FCA81}">
      <dsp:nvSpPr>
        <dsp:cNvPr id="0" name=""/>
        <dsp:cNvSpPr/>
      </dsp:nvSpPr>
      <dsp:spPr>
        <a:xfrm>
          <a:off x="2162556" y="1144192"/>
          <a:ext cx="7895844" cy="1040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The repayment of the nominal principal may be made at a specified future date (bullet payment style) or within a specified future period (i.e., instalment payment style).</a:t>
          </a:r>
          <a:endParaRPr lang="en-US" sz="2100" kern="1200"/>
        </a:p>
      </dsp:txBody>
      <dsp:txXfrm>
        <a:off x="2162556" y="1144192"/>
        <a:ext cx="7895844" cy="1040175"/>
      </dsp:txXfrm>
    </dsp:sp>
    <dsp:sp modelId="{E2BF6BA3-3855-490A-8D0C-23F41F2E6E74}">
      <dsp:nvSpPr>
        <dsp:cNvPr id="0" name=""/>
        <dsp:cNvSpPr/>
      </dsp:nvSpPr>
      <dsp:spPr>
        <a:xfrm>
          <a:off x="2011680" y="2184367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72BC1-A187-41DB-823A-EBA1A9169D72}">
      <dsp:nvSpPr>
        <dsp:cNvPr id="0" name=""/>
        <dsp:cNvSpPr/>
      </dsp:nvSpPr>
      <dsp:spPr>
        <a:xfrm>
          <a:off x="0" y="2237687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B2498-AE8A-4E67-9EC9-F0562C6A52FB}">
      <dsp:nvSpPr>
        <dsp:cNvPr id="0" name=""/>
        <dsp:cNvSpPr/>
      </dsp:nvSpPr>
      <dsp:spPr>
        <a:xfrm>
          <a:off x="0" y="2237687"/>
          <a:ext cx="2011680" cy="2237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Undated bonds</a:t>
          </a:r>
          <a:endParaRPr lang="en-US" sz="3500" kern="1200"/>
        </a:p>
      </dsp:txBody>
      <dsp:txXfrm>
        <a:off x="0" y="2237687"/>
        <a:ext cx="2011680" cy="2237687"/>
      </dsp:txXfrm>
    </dsp:sp>
    <dsp:sp modelId="{ED2E9599-FE84-41F9-85CC-E719DD6BE332}">
      <dsp:nvSpPr>
        <dsp:cNvPr id="0" name=""/>
        <dsp:cNvSpPr/>
      </dsp:nvSpPr>
      <dsp:spPr>
        <a:xfrm>
          <a:off x="2162556" y="2289696"/>
          <a:ext cx="7895844" cy="1040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With undated bonds, the nominal amount borrowed will probably never be repaid by the issuer.</a:t>
          </a:r>
          <a:endParaRPr lang="en-US" sz="2100" kern="1200"/>
        </a:p>
      </dsp:txBody>
      <dsp:txXfrm>
        <a:off x="2162556" y="2289696"/>
        <a:ext cx="7895844" cy="1040175"/>
      </dsp:txXfrm>
    </dsp:sp>
    <dsp:sp modelId="{5BEF27CB-2576-4451-B5C8-7AEE77070007}">
      <dsp:nvSpPr>
        <dsp:cNvPr id="0" name=""/>
        <dsp:cNvSpPr/>
      </dsp:nvSpPr>
      <dsp:spPr>
        <a:xfrm>
          <a:off x="2011680" y="3329871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F588D-9FFB-431C-97E6-256C6F2D7E2A}">
      <dsp:nvSpPr>
        <dsp:cNvPr id="0" name=""/>
        <dsp:cNvSpPr/>
      </dsp:nvSpPr>
      <dsp:spPr>
        <a:xfrm>
          <a:off x="2162556" y="3381880"/>
          <a:ext cx="7895844" cy="1040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The issuer may redeem to take advantage of falling interest rates if there is a call provision attached to the offer.</a:t>
          </a:r>
          <a:endParaRPr lang="en-US" sz="2100" kern="1200" dirty="0"/>
        </a:p>
      </dsp:txBody>
      <dsp:txXfrm>
        <a:off x="2162556" y="3381880"/>
        <a:ext cx="7895844" cy="1040175"/>
      </dsp:txXfrm>
    </dsp:sp>
    <dsp:sp modelId="{E72AB3B2-3BD6-4969-B93E-669C120BF8C2}">
      <dsp:nvSpPr>
        <dsp:cNvPr id="0" name=""/>
        <dsp:cNvSpPr/>
      </dsp:nvSpPr>
      <dsp:spPr>
        <a:xfrm>
          <a:off x="2011680" y="4422055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AA255-69E4-4790-B224-1CDF0C954B2B}">
      <dsp:nvSpPr>
        <dsp:cNvPr id="0" name=""/>
        <dsp:cNvSpPr/>
      </dsp:nvSpPr>
      <dsp:spPr>
        <a:xfrm>
          <a:off x="1029535" y="1028773"/>
          <a:ext cx="5265105" cy="43603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Financial Management is concern with the acquisition, financing, and management of assets with some overall goal in mind.</a:t>
          </a:r>
        </a:p>
      </dsp:txBody>
      <dsp:txXfrm>
        <a:off x="1800592" y="1667335"/>
        <a:ext cx="3722991" cy="3083253"/>
      </dsp:txXfrm>
    </dsp:sp>
    <dsp:sp modelId="{32B4DF0A-660B-4FC3-BD23-66318916F631}">
      <dsp:nvSpPr>
        <dsp:cNvPr id="0" name=""/>
        <dsp:cNvSpPr/>
      </dsp:nvSpPr>
      <dsp:spPr>
        <a:xfrm>
          <a:off x="2243958" y="-117211"/>
          <a:ext cx="2836259" cy="1518032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Investment </a:t>
          </a:r>
        </a:p>
      </dsp:txBody>
      <dsp:txXfrm>
        <a:off x="2659319" y="105100"/>
        <a:ext cx="2005537" cy="1073410"/>
      </dsp:txXfrm>
    </dsp:sp>
    <dsp:sp modelId="{5575828D-F3D0-4000-8652-45769FCFB980}">
      <dsp:nvSpPr>
        <dsp:cNvPr id="0" name=""/>
        <dsp:cNvSpPr/>
      </dsp:nvSpPr>
      <dsp:spPr>
        <a:xfrm>
          <a:off x="4659635" y="3227670"/>
          <a:ext cx="2646923" cy="1718545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Financing</a:t>
          </a:r>
        </a:p>
      </dsp:txBody>
      <dsp:txXfrm>
        <a:off x="5047268" y="3479345"/>
        <a:ext cx="1871657" cy="1215195"/>
      </dsp:txXfrm>
    </dsp:sp>
    <dsp:sp modelId="{1BA38D34-A926-4F0C-B489-4BF6DD4EF41C}">
      <dsp:nvSpPr>
        <dsp:cNvPr id="0" name=""/>
        <dsp:cNvSpPr/>
      </dsp:nvSpPr>
      <dsp:spPr>
        <a:xfrm>
          <a:off x="0" y="3355274"/>
          <a:ext cx="2682159" cy="1611432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Asset Management</a:t>
          </a:r>
        </a:p>
      </dsp:txBody>
      <dsp:txXfrm>
        <a:off x="392793" y="3591263"/>
        <a:ext cx="1896573" cy="113945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5C8BF-FC5F-4D5B-A4CF-7B5204BB85E2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C5454-EC92-45DE-972C-FFE2CFC1A033}">
      <dsp:nvSpPr>
        <dsp:cNvPr id="0" name=""/>
        <dsp:cNvSpPr/>
      </dsp:nvSpPr>
      <dsp:spPr>
        <a:xfrm>
          <a:off x="0" y="0"/>
          <a:ext cx="10058399" cy="1095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Government and government agencies issue debt securities to raise finance from either local investors or international investors or both.</a:t>
          </a:r>
          <a:endParaRPr lang="en-US" sz="2400" kern="1200" dirty="0"/>
        </a:p>
      </dsp:txBody>
      <dsp:txXfrm>
        <a:off x="0" y="0"/>
        <a:ext cx="10058399" cy="1095276"/>
      </dsp:txXfrm>
    </dsp:sp>
    <dsp:sp modelId="{888CFBC4-DF87-40E0-9B5C-4A5C62115D42}">
      <dsp:nvSpPr>
        <dsp:cNvPr id="0" name=""/>
        <dsp:cNvSpPr/>
      </dsp:nvSpPr>
      <dsp:spPr>
        <a:xfrm>
          <a:off x="0" y="109527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79BD9-9DA9-49C6-BAF9-D5125E414742}">
      <dsp:nvSpPr>
        <dsp:cNvPr id="0" name=""/>
        <dsp:cNvSpPr/>
      </dsp:nvSpPr>
      <dsp:spPr>
        <a:xfrm>
          <a:off x="0" y="1095276"/>
          <a:ext cx="10058399" cy="1095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Government securities serve as benchmarks for designing corporate debt instruments.</a:t>
          </a:r>
          <a:endParaRPr lang="en-US" sz="2400" kern="1200"/>
        </a:p>
      </dsp:txBody>
      <dsp:txXfrm>
        <a:off x="0" y="1095276"/>
        <a:ext cx="10058399" cy="1095276"/>
      </dsp:txXfrm>
    </dsp:sp>
    <dsp:sp modelId="{CFAE056C-696E-4635-A7DB-789D8B49549D}">
      <dsp:nvSpPr>
        <dsp:cNvPr id="0" name=""/>
        <dsp:cNvSpPr/>
      </dsp:nvSpPr>
      <dsp:spPr>
        <a:xfrm>
          <a:off x="0" y="2190553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D268A-2646-4970-8D86-3AD50CD30ED8}">
      <dsp:nvSpPr>
        <dsp:cNvPr id="0" name=""/>
        <dsp:cNvSpPr/>
      </dsp:nvSpPr>
      <dsp:spPr>
        <a:xfrm>
          <a:off x="0" y="2190553"/>
          <a:ext cx="10058399" cy="1095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Government securities are used as proxies for the theoretical risk-free asset.</a:t>
          </a:r>
          <a:endParaRPr lang="en-US" sz="2400" kern="1200"/>
        </a:p>
      </dsp:txBody>
      <dsp:txXfrm>
        <a:off x="0" y="2190553"/>
        <a:ext cx="10058399" cy="1095276"/>
      </dsp:txXfrm>
    </dsp:sp>
    <dsp:sp modelId="{AE35A08A-F6E6-4350-A2C2-FCDDCDC97854}">
      <dsp:nvSpPr>
        <dsp:cNvPr id="0" name=""/>
        <dsp:cNvSpPr/>
      </dsp:nvSpPr>
      <dsp:spPr>
        <a:xfrm>
          <a:off x="0" y="328583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D6AF9-E931-47C9-BC27-D8508F3A5DB6}">
      <dsp:nvSpPr>
        <dsp:cNvPr id="0" name=""/>
        <dsp:cNvSpPr/>
      </dsp:nvSpPr>
      <dsp:spPr>
        <a:xfrm>
          <a:off x="0" y="3285830"/>
          <a:ext cx="10058399" cy="1095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 interest rates on government securities are considered as risk-free interest rates.</a:t>
          </a:r>
          <a:endParaRPr lang="en-US" sz="2400" kern="1200"/>
        </a:p>
      </dsp:txBody>
      <dsp:txXfrm>
        <a:off x="0" y="3285830"/>
        <a:ext cx="10058399" cy="1095276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116A0-14DA-4C62-9967-759AE9A7428E}">
      <dsp:nvSpPr>
        <dsp:cNvPr id="0" name=""/>
        <dsp:cNvSpPr/>
      </dsp:nvSpPr>
      <dsp:spPr>
        <a:xfrm>
          <a:off x="0" y="1078973"/>
          <a:ext cx="5568706" cy="471833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BAD94F-B4FE-4054-B6D2-1AC785046F53}">
      <dsp:nvSpPr>
        <dsp:cNvPr id="0" name=""/>
        <dsp:cNvSpPr/>
      </dsp:nvSpPr>
      <dsp:spPr>
        <a:xfrm>
          <a:off x="4827158" y="1739247"/>
          <a:ext cx="2640598" cy="274834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Forwards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Futures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Options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Swaps</a:t>
          </a:r>
        </a:p>
      </dsp:txBody>
      <dsp:txXfrm>
        <a:off x="4904498" y="1816587"/>
        <a:ext cx="2485918" cy="2593662"/>
      </dsp:txXfrm>
    </dsp:sp>
    <dsp:sp modelId="{9A28B317-B317-4E7F-A4D7-BF5E6D6E3AA5}">
      <dsp:nvSpPr>
        <dsp:cNvPr id="0" name=""/>
        <dsp:cNvSpPr/>
      </dsp:nvSpPr>
      <dsp:spPr>
        <a:xfrm>
          <a:off x="0" y="179289"/>
          <a:ext cx="5568706" cy="8124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Types of Derivatives</a:t>
          </a:r>
        </a:p>
      </dsp:txBody>
      <dsp:txXfrm>
        <a:off x="0" y="179289"/>
        <a:ext cx="5568706" cy="81247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7D776-8B0F-4687-BA7F-08A77CF3699F}">
      <dsp:nvSpPr>
        <dsp:cNvPr id="0" name=""/>
        <dsp:cNvSpPr/>
      </dsp:nvSpPr>
      <dsp:spPr>
        <a:xfrm>
          <a:off x="0" y="0"/>
          <a:ext cx="7793334" cy="54863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The Regulatory Framework</a:t>
          </a:r>
        </a:p>
      </dsp:txBody>
      <dsp:txXfrm>
        <a:off x="0" y="0"/>
        <a:ext cx="7793334" cy="2962655"/>
      </dsp:txXfrm>
    </dsp:sp>
    <dsp:sp modelId="{AAC225AA-22EE-4443-A3E9-643C0FE93051}">
      <dsp:nvSpPr>
        <dsp:cNvPr id="0" name=""/>
        <dsp:cNvSpPr/>
      </dsp:nvSpPr>
      <dsp:spPr>
        <a:xfrm>
          <a:off x="0" y="2852927"/>
          <a:ext cx="3896667" cy="252374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Laws &amp; Rules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National </a:t>
          </a:r>
          <a:r>
            <a:rPr lang="en-GB" sz="2400" kern="1200" dirty="0"/>
            <a:t>legislation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International conventions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Market regulations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Industry best practices</a:t>
          </a:r>
        </a:p>
      </dsp:txBody>
      <dsp:txXfrm>
        <a:off x="0" y="2852927"/>
        <a:ext cx="3896667" cy="2523743"/>
      </dsp:txXfrm>
    </dsp:sp>
    <dsp:sp modelId="{F250B2F1-7559-4593-BD7F-5042ADCAF432}">
      <dsp:nvSpPr>
        <dsp:cNvPr id="0" name=""/>
        <dsp:cNvSpPr/>
      </dsp:nvSpPr>
      <dsp:spPr>
        <a:xfrm>
          <a:off x="3896667" y="2852927"/>
          <a:ext cx="3896667" cy="252374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Regulators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Government and government agencies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Supranational organisations</a:t>
          </a:r>
        </a:p>
      </dsp:txBody>
      <dsp:txXfrm>
        <a:off x="3896667" y="2852927"/>
        <a:ext cx="3896667" cy="252374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2354999" y="692458"/>
          <a:ext cx="5077011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Domestic regulators</a:t>
          </a:r>
          <a:endParaRPr lang="en-US" sz="3900" kern="1200" dirty="0"/>
        </a:p>
      </dsp:txBody>
      <dsp:txXfrm>
        <a:off x="2400070" y="737529"/>
        <a:ext cx="4986869" cy="83313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479C3-5DFF-44D1-8583-70CC41FEFDAB}">
      <dsp:nvSpPr>
        <dsp:cNvPr id="0" name=""/>
        <dsp:cNvSpPr/>
      </dsp:nvSpPr>
      <dsp:spPr>
        <a:xfrm>
          <a:off x="0" y="0"/>
          <a:ext cx="72404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EC025-2D05-4288-86C8-29C468E4DAE9}">
      <dsp:nvSpPr>
        <dsp:cNvPr id="0" name=""/>
        <dsp:cNvSpPr/>
      </dsp:nvSpPr>
      <dsp:spPr>
        <a:xfrm>
          <a:off x="0" y="0"/>
          <a:ext cx="1448095" cy="5726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Objects of the Bank of Ghana</a:t>
          </a:r>
          <a:endParaRPr lang="en-US" sz="2700" kern="1200"/>
        </a:p>
      </dsp:txBody>
      <dsp:txXfrm>
        <a:off x="0" y="0"/>
        <a:ext cx="1448095" cy="5726096"/>
      </dsp:txXfrm>
    </dsp:sp>
    <dsp:sp modelId="{07CC63D1-BE0E-42D6-AB5B-685FE38B2A04}">
      <dsp:nvSpPr>
        <dsp:cNvPr id="0" name=""/>
        <dsp:cNvSpPr/>
      </dsp:nvSpPr>
      <dsp:spPr>
        <a:xfrm>
          <a:off x="1556702" y="53961"/>
          <a:ext cx="5683776" cy="107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Ensuring monetary and price stability</a:t>
          </a:r>
          <a:endParaRPr lang="en-US" sz="2200" kern="1200"/>
        </a:p>
      </dsp:txBody>
      <dsp:txXfrm>
        <a:off x="1556702" y="53961"/>
        <a:ext cx="5683776" cy="1079235"/>
      </dsp:txXfrm>
    </dsp:sp>
    <dsp:sp modelId="{3ABB3592-8171-4C77-B1D9-813A72D5BCFA}">
      <dsp:nvSpPr>
        <dsp:cNvPr id="0" name=""/>
        <dsp:cNvSpPr/>
      </dsp:nvSpPr>
      <dsp:spPr>
        <a:xfrm>
          <a:off x="1448095" y="1133196"/>
          <a:ext cx="5792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8B5A2C-091D-49A1-84AD-2736D3B0DF21}">
      <dsp:nvSpPr>
        <dsp:cNvPr id="0" name=""/>
        <dsp:cNvSpPr/>
      </dsp:nvSpPr>
      <dsp:spPr>
        <a:xfrm>
          <a:off x="1556702" y="1187158"/>
          <a:ext cx="5683776" cy="107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Issuing legal tender currency in Ghana</a:t>
          </a:r>
          <a:endParaRPr lang="en-US" sz="2200" kern="1200"/>
        </a:p>
      </dsp:txBody>
      <dsp:txXfrm>
        <a:off x="1556702" y="1187158"/>
        <a:ext cx="5683776" cy="1079235"/>
      </dsp:txXfrm>
    </dsp:sp>
    <dsp:sp modelId="{BFD05A6B-0251-433A-A787-AA770FF69FD4}">
      <dsp:nvSpPr>
        <dsp:cNvPr id="0" name=""/>
        <dsp:cNvSpPr/>
      </dsp:nvSpPr>
      <dsp:spPr>
        <a:xfrm>
          <a:off x="1448095" y="2266393"/>
          <a:ext cx="5792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98621-835F-4196-A062-143090F58053}">
      <dsp:nvSpPr>
        <dsp:cNvPr id="0" name=""/>
        <dsp:cNvSpPr/>
      </dsp:nvSpPr>
      <dsp:spPr>
        <a:xfrm>
          <a:off x="1556702" y="2320355"/>
          <a:ext cx="5683776" cy="107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Maintaining external reserves to safeguard the international value of the legal tender currency</a:t>
          </a:r>
          <a:endParaRPr lang="en-US" sz="2200" kern="1200"/>
        </a:p>
      </dsp:txBody>
      <dsp:txXfrm>
        <a:off x="1556702" y="2320355"/>
        <a:ext cx="5683776" cy="1079235"/>
      </dsp:txXfrm>
    </dsp:sp>
    <dsp:sp modelId="{0819C5D8-D078-4152-A638-8FA085278CCA}">
      <dsp:nvSpPr>
        <dsp:cNvPr id="0" name=""/>
        <dsp:cNvSpPr/>
      </dsp:nvSpPr>
      <dsp:spPr>
        <a:xfrm>
          <a:off x="1448095" y="3399590"/>
          <a:ext cx="5792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4100A-0848-496C-AB76-24401BBF9641}">
      <dsp:nvSpPr>
        <dsp:cNvPr id="0" name=""/>
        <dsp:cNvSpPr/>
      </dsp:nvSpPr>
      <dsp:spPr>
        <a:xfrm>
          <a:off x="1556702" y="3453552"/>
          <a:ext cx="5683776" cy="107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Promoting a sound financial system in Ghana</a:t>
          </a:r>
          <a:endParaRPr lang="en-US" sz="2200" kern="1200"/>
        </a:p>
      </dsp:txBody>
      <dsp:txXfrm>
        <a:off x="1556702" y="3453552"/>
        <a:ext cx="5683776" cy="1079235"/>
      </dsp:txXfrm>
    </dsp:sp>
    <dsp:sp modelId="{7A47D3ED-BBF8-4E07-BE6D-DE61A215880F}">
      <dsp:nvSpPr>
        <dsp:cNvPr id="0" name=""/>
        <dsp:cNvSpPr/>
      </dsp:nvSpPr>
      <dsp:spPr>
        <a:xfrm>
          <a:off x="1448095" y="4532787"/>
          <a:ext cx="5792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3B8108-571F-496D-A43F-4172A96DC996}">
      <dsp:nvSpPr>
        <dsp:cNvPr id="0" name=""/>
        <dsp:cNvSpPr/>
      </dsp:nvSpPr>
      <dsp:spPr>
        <a:xfrm>
          <a:off x="1556702" y="4586749"/>
          <a:ext cx="5683776" cy="107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Acting as banker and providing financial advice to the government.</a:t>
          </a:r>
          <a:endParaRPr lang="en-US" sz="2200" kern="1200" dirty="0"/>
        </a:p>
      </dsp:txBody>
      <dsp:txXfrm>
        <a:off x="1556702" y="4586749"/>
        <a:ext cx="5683776" cy="1079235"/>
      </dsp:txXfrm>
    </dsp:sp>
    <dsp:sp modelId="{069965AC-A23D-4274-9EC4-0887A1880105}">
      <dsp:nvSpPr>
        <dsp:cNvPr id="0" name=""/>
        <dsp:cNvSpPr/>
      </dsp:nvSpPr>
      <dsp:spPr>
        <a:xfrm>
          <a:off x="1448095" y="5665984"/>
          <a:ext cx="5792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A2F99-6CBB-420C-8226-087F00B7DAE2}">
      <dsp:nvSpPr>
        <dsp:cNvPr id="0" name=""/>
        <dsp:cNvSpPr/>
      </dsp:nvSpPr>
      <dsp:spPr>
        <a:xfrm>
          <a:off x="0" y="37480"/>
          <a:ext cx="7000782" cy="9672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Role of Bank of Ghana as Regulator of the Banking System</a:t>
          </a:r>
          <a:endParaRPr lang="en-US" sz="2700" kern="1200"/>
        </a:p>
      </dsp:txBody>
      <dsp:txXfrm>
        <a:off x="0" y="37480"/>
        <a:ext cx="7000782" cy="967229"/>
      </dsp:txXfrm>
    </dsp:sp>
    <dsp:sp modelId="{E13967A4-CAAA-4004-B65A-5D5D830C035D}">
      <dsp:nvSpPr>
        <dsp:cNvPr id="0" name=""/>
        <dsp:cNvSpPr/>
      </dsp:nvSpPr>
      <dsp:spPr>
        <a:xfrm>
          <a:off x="0" y="1004709"/>
          <a:ext cx="7000782" cy="459512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Ensure that the funds of depositors are safe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Ensure that banks remain solvent and profitable, with quality assets and adequate liquidity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Enforce regulations relating to banking and credit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Ensure that there is fair competition among bankers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/>
            <a:t>Ensure that an efficient system of payments is maintained</a:t>
          </a:r>
          <a:endParaRPr lang="en-US" sz="2700" kern="1200"/>
        </a:p>
      </dsp:txBody>
      <dsp:txXfrm>
        <a:off x="0" y="1004709"/>
        <a:ext cx="7000782" cy="4595129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752FB-4ABD-4535-A475-98FB244F06E3}">
      <dsp:nvSpPr>
        <dsp:cNvPr id="0" name=""/>
        <dsp:cNvSpPr/>
      </dsp:nvSpPr>
      <dsp:spPr>
        <a:xfrm>
          <a:off x="0" y="16383"/>
          <a:ext cx="7644828" cy="662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Key Functions of SEC</a:t>
          </a:r>
          <a:endParaRPr lang="en-US" sz="2300" kern="1200"/>
        </a:p>
      </dsp:txBody>
      <dsp:txXfrm>
        <a:off x="0" y="16383"/>
        <a:ext cx="7644828" cy="662400"/>
      </dsp:txXfrm>
    </dsp:sp>
    <dsp:sp modelId="{CAF5C7AC-E422-4DBA-B2C0-8F44B483ED04}">
      <dsp:nvSpPr>
        <dsp:cNvPr id="0" name=""/>
        <dsp:cNvSpPr/>
      </dsp:nvSpPr>
      <dsp:spPr>
        <a:xfrm>
          <a:off x="0" y="678783"/>
          <a:ext cx="7644828" cy="555587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To maintain surveillance over activities in securities to ensure orderly, fair and equitable dealings in securities.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To register, licence, authorise or regulate stock exchanges, investment advisers, unit trust schemes, mutual funds, securities dealers, and their agents.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To monitor the solvency of licence holders and take measures to protect the interest of customers where the solvency of any such licence holder is in doubt.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To protect the integrity of the securities market against any abuses arising from the practice of insider trading.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To review, approve and regulate takeovers, mergers, acquisitions and all forms of business combinations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to examine and approve of new issue of securities on the stock exchange (i.e., IPO).</a:t>
          </a:r>
          <a:endParaRPr lang="en-US" sz="2300" kern="1200" dirty="0"/>
        </a:p>
      </dsp:txBody>
      <dsp:txXfrm>
        <a:off x="0" y="678783"/>
        <a:ext cx="7644828" cy="5555879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754AF-1690-49A6-977A-A075D82AC457}">
      <dsp:nvSpPr>
        <dsp:cNvPr id="0" name=""/>
        <dsp:cNvSpPr/>
      </dsp:nvSpPr>
      <dsp:spPr>
        <a:xfrm>
          <a:off x="0" y="121424"/>
          <a:ext cx="7497143" cy="633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The Responsibilities of the NIC</a:t>
          </a:r>
          <a:endParaRPr lang="en-US" sz="2200" kern="1200"/>
        </a:p>
      </dsp:txBody>
      <dsp:txXfrm>
        <a:off x="0" y="121424"/>
        <a:ext cx="7497143" cy="633600"/>
      </dsp:txXfrm>
    </dsp:sp>
    <dsp:sp modelId="{8D3E50EA-E966-4A56-8094-C635EA7440CA}">
      <dsp:nvSpPr>
        <dsp:cNvPr id="0" name=""/>
        <dsp:cNvSpPr/>
      </dsp:nvSpPr>
      <dsp:spPr>
        <a:xfrm>
          <a:off x="0" y="755024"/>
          <a:ext cx="7497143" cy="507275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Licensing participants in the insurance industry (insurers and insurance brokers)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Taking action against any person carrying on insurance business or insurance intermediary business without a license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Setting standards for the conduct of insurance business and insurance intermediary business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Facilitating codes of conduct for practitioners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Approving rates of insurance premiums and commissions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Providing a dispute resolution service and arbitration of insurance claims when disputes arise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General supervision of the industry and enforcement of compliance with regulations, and conformity with internationally-accepted standards</a:t>
          </a:r>
          <a:endParaRPr lang="en-US" sz="2200" kern="1200"/>
        </a:p>
      </dsp:txBody>
      <dsp:txXfrm>
        <a:off x="0" y="755024"/>
        <a:ext cx="7497143" cy="507275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2F241-DACB-4741-AD55-17074D204AD1}">
      <dsp:nvSpPr>
        <dsp:cNvPr id="0" name=""/>
        <dsp:cNvSpPr/>
      </dsp:nvSpPr>
      <dsp:spPr>
        <a:xfrm>
          <a:off x="0" y="15043"/>
          <a:ext cx="7019612" cy="806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The Responsibilities of the NPRA</a:t>
          </a:r>
          <a:endParaRPr lang="en-US" sz="2800" kern="1200" dirty="0"/>
        </a:p>
      </dsp:txBody>
      <dsp:txXfrm>
        <a:off x="0" y="15043"/>
        <a:ext cx="7019612" cy="806400"/>
      </dsp:txXfrm>
    </dsp:sp>
    <dsp:sp modelId="{2CE6B6AE-B009-4A19-A774-277429193526}">
      <dsp:nvSpPr>
        <dsp:cNvPr id="0" name=""/>
        <dsp:cNvSpPr/>
      </dsp:nvSpPr>
      <dsp:spPr>
        <a:xfrm>
          <a:off x="22462" y="821444"/>
          <a:ext cx="6974686" cy="47653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Ensure compliance with the national Pensions Act.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Register private occupational pension schemes and personal pension schemes and provident funds.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Approve, monitor, and regulate trustees of pension schemes and pension fund managers.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Regulate and monitor implementation of the basic national social security scheme.</a:t>
          </a:r>
          <a:endParaRPr lang="en-US" sz="2800" kern="1200" dirty="0"/>
        </a:p>
      </dsp:txBody>
      <dsp:txXfrm>
        <a:off x="22462" y="821444"/>
        <a:ext cx="6974686" cy="476532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642272" y="692458"/>
          <a:ext cx="8502464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International regulatory institutions</a:t>
          </a:r>
          <a:endParaRPr lang="en-US" sz="3900" kern="1200" dirty="0"/>
        </a:p>
      </dsp:txBody>
      <dsp:txXfrm>
        <a:off x="687343" y="737529"/>
        <a:ext cx="8412322" cy="8331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AEB13-43B0-4155-84BE-7037D80D661D}">
      <dsp:nvSpPr>
        <dsp:cNvPr id="0" name=""/>
        <dsp:cNvSpPr/>
      </dsp:nvSpPr>
      <dsp:spPr>
        <a:xfrm>
          <a:off x="0" y="0"/>
          <a:ext cx="74184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766BB-1652-4030-80B2-2025CD1FC45D}">
      <dsp:nvSpPr>
        <dsp:cNvPr id="0" name=""/>
        <dsp:cNvSpPr/>
      </dsp:nvSpPr>
      <dsp:spPr>
        <a:xfrm>
          <a:off x="0" y="0"/>
          <a:ext cx="1483691" cy="250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Key questions</a:t>
          </a:r>
          <a:endParaRPr lang="en-US" sz="2300" kern="1200"/>
        </a:p>
      </dsp:txBody>
      <dsp:txXfrm>
        <a:off x="0" y="0"/>
        <a:ext cx="1483691" cy="2509837"/>
      </dsp:txXfrm>
    </dsp:sp>
    <dsp:sp modelId="{291FF178-5C50-4864-894B-0F0BDC389741}">
      <dsp:nvSpPr>
        <dsp:cNvPr id="0" name=""/>
        <dsp:cNvSpPr/>
      </dsp:nvSpPr>
      <dsp:spPr>
        <a:xfrm>
          <a:off x="1594967" y="58334"/>
          <a:ext cx="5823487" cy="116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Which investments should be undertaken using the available capital resources?</a:t>
          </a:r>
          <a:endParaRPr lang="en-US" sz="2200" kern="1200"/>
        </a:p>
      </dsp:txBody>
      <dsp:txXfrm>
        <a:off x="1594967" y="58334"/>
        <a:ext cx="5823487" cy="1166682"/>
      </dsp:txXfrm>
    </dsp:sp>
    <dsp:sp modelId="{F38A60AF-30E3-426C-91C7-FBB9814B1879}">
      <dsp:nvSpPr>
        <dsp:cNvPr id="0" name=""/>
        <dsp:cNvSpPr/>
      </dsp:nvSpPr>
      <dsp:spPr>
        <a:xfrm>
          <a:off x="1483691" y="1225016"/>
          <a:ext cx="5934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6B614-D47D-4CE3-ABE5-043BA6F06507}">
      <dsp:nvSpPr>
        <dsp:cNvPr id="0" name=""/>
        <dsp:cNvSpPr/>
      </dsp:nvSpPr>
      <dsp:spPr>
        <a:xfrm>
          <a:off x="1594967" y="1283350"/>
          <a:ext cx="5823487" cy="116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How can limited resources  be used most effectively to achieve the corporate objectives?</a:t>
          </a:r>
          <a:endParaRPr lang="en-US" sz="2200" kern="1200"/>
        </a:p>
      </dsp:txBody>
      <dsp:txXfrm>
        <a:off x="1594967" y="1283350"/>
        <a:ext cx="5823487" cy="1166682"/>
      </dsp:txXfrm>
    </dsp:sp>
    <dsp:sp modelId="{EE453B9B-5F6D-457B-841F-4A1EA73AEB0C}">
      <dsp:nvSpPr>
        <dsp:cNvPr id="0" name=""/>
        <dsp:cNvSpPr/>
      </dsp:nvSpPr>
      <dsp:spPr>
        <a:xfrm>
          <a:off x="1483691" y="2450032"/>
          <a:ext cx="5934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8A887-71C1-49BC-99E1-6AE1B7377B9C}">
      <dsp:nvSpPr>
        <dsp:cNvPr id="0" name=""/>
        <dsp:cNvSpPr/>
      </dsp:nvSpPr>
      <dsp:spPr>
        <a:xfrm>
          <a:off x="0" y="2509837"/>
          <a:ext cx="74184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959AC-5680-4EDB-B43B-74104587745E}">
      <dsp:nvSpPr>
        <dsp:cNvPr id="0" name=""/>
        <dsp:cNvSpPr/>
      </dsp:nvSpPr>
      <dsp:spPr>
        <a:xfrm>
          <a:off x="0" y="2509837"/>
          <a:ext cx="1483691" cy="250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Some decisions</a:t>
          </a:r>
          <a:endParaRPr lang="en-US" sz="2300" kern="1200" dirty="0"/>
        </a:p>
      </dsp:txBody>
      <dsp:txXfrm>
        <a:off x="0" y="2509837"/>
        <a:ext cx="1483691" cy="2509837"/>
      </dsp:txXfrm>
    </dsp:sp>
    <dsp:sp modelId="{AEF9A7AE-4273-4E0B-A38C-E6E4D883E9EC}">
      <dsp:nvSpPr>
        <dsp:cNvPr id="0" name=""/>
        <dsp:cNvSpPr/>
      </dsp:nvSpPr>
      <dsp:spPr>
        <a:xfrm>
          <a:off x="1594967" y="2549053"/>
          <a:ext cx="5823487" cy="784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Decisions concerning the total amount of assets needed.</a:t>
          </a:r>
          <a:endParaRPr lang="en-US" sz="2200" kern="1200" dirty="0"/>
        </a:p>
      </dsp:txBody>
      <dsp:txXfrm>
        <a:off x="1594967" y="2549053"/>
        <a:ext cx="5823487" cy="784324"/>
      </dsp:txXfrm>
    </dsp:sp>
    <dsp:sp modelId="{6FACC8EB-0CF8-42D5-959F-88C955A8EED9}">
      <dsp:nvSpPr>
        <dsp:cNvPr id="0" name=""/>
        <dsp:cNvSpPr/>
      </dsp:nvSpPr>
      <dsp:spPr>
        <a:xfrm>
          <a:off x="1483691" y="3333377"/>
          <a:ext cx="5934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4FEA1-83CD-4E53-B902-93938979BD24}">
      <dsp:nvSpPr>
        <dsp:cNvPr id="0" name=""/>
        <dsp:cNvSpPr/>
      </dsp:nvSpPr>
      <dsp:spPr>
        <a:xfrm>
          <a:off x="1594967" y="3372594"/>
          <a:ext cx="5823487" cy="784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Decisions concerning the composition of assets to invest in.</a:t>
          </a:r>
          <a:endParaRPr lang="en-US" sz="2200" kern="1200" dirty="0"/>
        </a:p>
      </dsp:txBody>
      <dsp:txXfrm>
        <a:off x="1594967" y="3372594"/>
        <a:ext cx="5823487" cy="784324"/>
      </dsp:txXfrm>
    </dsp:sp>
    <dsp:sp modelId="{3D5CCADC-90FB-4DBA-A8EE-284269F07865}">
      <dsp:nvSpPr>
        <dsp:cNvPr id="0" name=""/>
        <dsp:cNvSpPr/>
      </dsp:nvSpPr>
      <dsp:spPr>
        <a:xfrm>
          <a:off x="1483691" y="4156918"/>
          <a:ext cx="5934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A21AA-6F3A-41D1-B283-2501EEA777B5}">
      <dsp:nvSpPr>
        <dsp:cNvPr id="0" name=""/>
        <dsp:cNvSpPr/>
      </dsp:nvSpPr>
      <dsp:spPr>
        <a:xfrm>
          <a:off x="1594967" y="4196134"/>
          <a:ext cx="5823487" cy="784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Decisions concerning disinvestments.</a:t>
          </a:r>
          <a:endParaRPr lang="en-US" sz="2200" kern="1200" dirty="0"/>
        </a:p>
      </dsp:txBody>
      <dsp:txXfrm>
        <a:off x="1594967" y="4196134"/>
        <a:ext cx="5823487" cy="784324"/>
      </dsp:txXfrm>
    </dsp:sp>
    <dsp:sp modelId="{3DB5DDF4-3B20-4BF8-A5ED-D2E25105160C}">
      <dsp:nvSpPr>
        <dsp:cNvPr id="0" name=""/>
        <dsp:cNvSpPr/>
      </dsp:nvSpPr>
      <dsp:spPr>
        <a:xfrm>
          <a:off x="1483691" y="4980458"/>
          <a:ext cx="5934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E0B74-CC85-4393-ACF9-5C64ECAC15AB}">
      <dsp:nvSpPr>
        <dsp:cNvPr id="0" name=""/>
        <dsp:cNvSpPr/>
      </dsp:nvSpPr>
      <dsp:spPr>
        <a:xfrm>
          <a:off x="0" y="57527"/>
          <a:ext cx="7507961" cy="7253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The World Bank Group</a:t>
          </a:r>
          <a:endParaRPr lang="en-US" sz="3100" kern="1200" dirty="0"/>
        </a:p>
      </dsp:txBody>
      <dsp:txXfrm>
        <a:off x="35411" y="92938"/>
        <a:ext cx="7437139" cy="654577"/>
      </dsp:txXfrm>
    </dsp:sp>
    <dsp:sp modelId="{92DF124E-87DD-4586-9A9B-481094178F73}">
      <dsp:nvSpPr>
        <dsp:cNvPr id="0" name=""/>
        <dsp:cNvSpPr/>
      </dsp:nvSpPr>
      <dsp:spPr>
        <a:xfrm>
          <a:off x="0" y="782927"/>
          <a:ext cx="7507961" cy="2310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37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The International Bank for Reconstruction and Development (World Bank)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/>
            <a:t>International Development Association (IDA)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/>
            <a:t>International Monetary Fund (IMF)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/>
            <a:t>The Bank for International Settlement (BIS)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/>
            <a:t>International Finance Corporation (IFC)</a:t>
          </a:r>
          <a:endParaRPr lang="en-US" sz="2400" kern="1200"/>
        </a:p>
      </dsp:txBody>
      <dsp:txXfrm>
        <a:off x="0" y="782927"/>
        <a:ext cx="7507961" cy="2310120"/>
      </dsp:txXfrm>
    </dsp:sp>
    <dsp:sp modelId="{2BEC4D0C-E1AB-4F5D-B9AF-81D3C822F4AF}">
      <dsp:nvSpPr>
        <dsp:cNvPr id="0" name=""/>
        <dsp:cNvSpPr/>
      </dsp:nvSpPr>
      <dsp:spPr>
        <a:xfrm>
          <a:off x="0" y="3093047"/>
          <a:ext cx="7507961" cy="7253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Regional banks</a:t>
          </a:r>
          <a:endParaRPr lang="en-US" sz="3100" kern="1200"/>
        </a:p>
      </dsp:txBody>
      <dsp:txXfrm>
        <a:off x="35411" y="3128458"/>
        <a:ext cx="7437139" cy="654577"/>
      </dsp:txXfrm>
    </dsp:sp>
    <dsp:sp modelId="{85F5F2B8-5362-4AA3-A91A-C76389DECBD9}">
      <dsp:nvSpPr>
        <dsp:cNvPr id="0" name=""/>
        <dsp:cNvSpPr/>
      </dsp:nvSpPr>
      <dsp:spPr>
        <a:xfrm>
          <a:off x="0" y="3818448"/>
          <a:ext cx="7507961" cy="802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37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/>
            <a:t>The European Central Bank (ECB)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/>
            <a:t>The African Development Bank (AfDB)</a:t>
          </a:r>
          <a:endParaRPr lang="en-US" sz="2400" kern="1200"/>
        </a:p>
      </dsp:txBody>
      <dsp:txXfrm>
        <a:off x="0" y="3818448"/>
        <a:ext cx="7507961" cy="802125"/>
      </dsp:txXfrm>
    </dsp:sp>
    <dsp:sp modelId="{9573773F-6DD0-4BA5-BDE1-499313E25DF6}">
      <dsp:nvSpPr>
        <dsp:cNvPr id="0" name=""/>
        <dsp:cNvSpPr/>
      </dsp:nvSpPr>
      <dsp:spPr>
        <a:xfrm>
          <a:off x="0" y="4620572"/>
          <a:ext cx="7507961" cy="7253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The World Trade Organisation (WTO)</a:t>
          </a:r>
          <a:endParaRPr lang="en-US" sz="3100" kern="1200" dirty="0"/>
        </a:p>
      </dsp:txBody>
      <dsp:txXfrm>
        <a:off x="35411" y="4655983"/>
        <a:ext cx="7437139" cy="65457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40C65-E33F-47C7-A498-A9A456694939}">
      <dsp:nvSpPr>
        <dsp:cNvPr id="0" name=""/>
        <dsp:cNvSpPr/>
      </dsp:nvSpPr>
      <dsp:spPr>
        <a:xfrm>
          <a:off x="0" y="0"/>
          <a:ext cx="10241280" cy="42812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The objective of financing decisions  is to obtain the needed funds while minimising the cost of capital.</a:t>
          </a:r>
          <a:endParaRPr lang="en-US" sz="3300" kern="1200" dirty="0"/>
        </a:p>
      </dsp:txBody>
      <dsp:txXfrm>
        <a:off x="0" y="0"/>
        <a:ext cx="10241280" cy="1284376"/>
      </dsp:txXfrm>
    </dsp:sp>
    <dsp:sp modelId="{49E00DF4-0B91-4A24-BE4C-08306587CB50}">
      <dsp:nvSpPr>
        <dsp:cNvPr id="0" name=""/>
        <dsp:cNvSpPr/>
      </dsp:nvSpPr>
      <dsp:spPr>
        <a:xfrm>
          <a:off x="1024127" y="1284742"/>
          <a:ext cx="8193024" cy="8410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Deciding on the capital structure</a:t>
          </a:r>
        </a:p>
      </dsp:txBody>
      <dsp:txXfrm>
        <a:off x="1048762" y="1309377"/>
        <a:ext cx="8143754" cy="791825"/>
      </dsp:txXfrm>
    </dsp:sp>
    <dsp:sp modelId="{BA6F911E-1596-4D5E-B538-7896B0C1E6C7}">
      <dsp:nvSpPr>
        <dsp:cNvPr id="0" name=""/>
        <dsp:cNvSpPr/>
      </dsp:nvSpPr>
      <dsp:spPr>
        <a:xfrm>
          <a:off x="1024127" y="2255237"/>
          <a:ext cx="8193024" cy="8410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Deciding on the sources of funds to access</a:t>
          </a:r>
        </a:p>
      </dsp:txBody>
      <dsp:txXfrm>
        <a:off x="1048762" y="2279872"/>
        <a:ext cx="8143754" cy="791825"/>
      </dsp:txXfrm>
    </dsp:sp>
    <dsp:sp modelId="{4B267A9D-D456-4A89-BA7F-FA5E656E6B93}">
      <dsp:nvSpPr>
        <dsp:cNvPr id="0" name=""/>
        <dsp:cNvSpPr/>
      </dsp:nvSpPr>
      <dsp:spPr>
        <a:xfrm>
          <a:off x="1024127" y="3225731"/>
          <a:ext cx="8193024" cy="8410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49530" rIns="6604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Deciding on earnings retention as a financing means</a:t>
          </a:r>
        </a:p>
      </dsp:txBody>
      <dsp:txXfrm>
        <a:off x="1048762" y="3250366"/>
        <a:ext cx="8143754" cy="79182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963408" y="692458"/>
          <a:ext cx="7860192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Deciding on the capital structure</a:t>
          </a:r>
          <a:endParaRPr lang="en-US" sz="3900" kern="1200" dirty="0"/>
        </a:p>
      </dsp:txBody>
      <dsp:txXfrm>
        <a:off x="1008479" y="737529"/>
        <a:ext cx="7770050" cy="83313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4EAC3-8A16-491D-A8DD-C32D14BA56BC}">
      <dsp:nvSpPr>
        <dsp:cNvPr id="0" name=""/>
        <dsp:cNvSpPr/>
      </dsp:nvSpPr>
      <dsp:spPr>
        <a:xfrm>
          <a:off x="0" y="0"/>
          <a:ext cx="7410569" cy="588194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Types of Capital</a:t>
          </a:r>
          <a:endParaRPr lang="en-US" sz="6500" kern="1200" dirty="0"/>
        </a:p>
      </dsp:txBody>
      <dsp:txXfrm>
        <a:off x="0" y="0"/>
        <a:ext cx="7410569" cy="1764584"/>
      </dsp:txXfrm>
    </dsp:sp>
    <dsp:sp modelId="{9B7DFF95-1ED2-439F-B430-B4876E95CA82}">
      <dsp:nvSpPr>
        <dsp:cNvPr id="0" name=""/>
        <dsp:cNvSpPr/>
      </dsp:nvSpPr>
      <dsp:spPr>
        <a:xfrm>
          <a:off x="741056" y="1764728"/>
          <a:ext cx="5928455" cy="8568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External equity (share offer)</a:t>
          </a:r>
          <a:endParaRPr lang="en-US" sz="2800" kern="1200" dirty="0"/>
        </a:p>
      </dsp:txBody>
      <dsp:txXfrm>
        <a:off x="766153" y="1789825"/>
        <a:ext cx="5878261" cy="806680"/>
      </dsp:txXfrm>
    </dsp:sp>
    <dsp:sp modelId="{FDE345B6-82DB-42B6-A983-D079B73BA844}">
      <dsp:nvSpPr>
        <dsp:cNvPr id="0" name=""/>
        <dsp:cNvSpPr/>
      </dsp:nvSpPr>
      <dsp:spPr>
        <a:xfrm>
          <a:off x="741056" y="2753429"/>
          <a:ext cx="5928455" cy="856874"/>
        </a:xfrm>
        <a:prstGeom prst="roundRect">
          <a:avLst>
            <a:gd name="adj" fmla="val 10000"/>
          </a:avLst>
        </a:prstGeom>
        <a:solidFill>
          <a:schemeClr val="accent4">
            <a:hueOff val="6807678"/>
            <a:satOff val="-7995"/>
            <a:lumOff val="30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Internal equity (retained earnings)</a:t>
          </a:r>
        </a:p>
      </dsp:txBody>
      <dsp:txXfrm>
        <a:off x="766153" y="2778526"/>
        <a:ext cx="5878261" cy="806680"/>
      </dsp:txXfrm>
    </dsp:sp>
    <dsp:sp modelId="{F698CF55-1B3C-4A80-85BB-3262B957C18F}">
      <dsp:nvSpPr>
        <dsp:cNvPr id="0" name=""/>
        <dsp:cNvSpPr/>
      </dsp:nvSpPr>
      <dsp:spPr>
        <a:xfrm>
          <a:off x="741056" y="3742130"/>
          <a:ext cx="5928455" cy="856874"/>
        </a:xfrm>
        <a:prstGeom prst="roundRect">
          <a:avLst>
            <a:gd name="adj" fmla="val 10000"/>
          </a:avLst>
        </a:prstGeom>
        <a:solidFill>
          <a:schemeClr val="accent4">
            <a:hueOff val="13615356"/>
            <a:satOff val="-15991"/>
            <a:lumOff val="61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Preference share</a:t>
          </a:r>
        </a:p>
      </dsp:txBody>
      <dsp:txXfrm>
        <a:off x="766153" y="3767227"/>
        <a:ext cx="5878261" cy="806680"/>
      </dsp:txXfrm>
    </dsp:sp>
    <dsp:sp modelId="{DAEF7AF4-2731-4F15-AC59-E603A8F37917}">
      <dsp:nvSpPr>
        <dsp:cNvPr id="0" name=""/>
        <dsp:cNvSpPr/>
      </dsp:nvSpPr>
      <dsp:spPr>
        <a:xfrm>
          <a:off x="741056" y="4730832"/>
          <a:ext cx="5928455" cy="856874"/>
        </a:xfrm>
        <a:prstGeom prst="roundRect">
          <a:avLst>
            <a:gd name="adj" fmla="val 1000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Debt</a:t>
          </a:r>
        </a:p>
      </dsp:txBody>
      <dsp:txXfrm>
        <a:off x="766153" y="4755929"/>
        <a:ext cx="5878261" cy="80668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CF871-231E-48CB-9BB0-FF3AFBD32751}">
      <dsp:nvSpPr>
        <dsp:cNvPr id="0" name=""/>
        <dsp:cNvSpPr/>
      </dsp:nvSpPr>
      <dsp:spPr>
        <a:xfrm>
          <a:off x="0" y="443021"/>
          <a:ext cx="2720186" cy="18134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5EC9110-92A8-46CD-BE25-778CAAC91A4B}">
      <dsp:nvSpPr>
        <dsp:cNvPr id="0" name=""/>
        <dsp:cNvSpPr/>
      </dsp:nvSpPr>
      <dsp:spPr>
        <a:xfrm>
          <a:off x="2833762" y="2239458"/>
          <a:ext cx="3853832" cy="2641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Capital structure decisions involves choices relating to the blend of the different types of capital to minimise the cost of capital.</a:t>
          </a:r>
          <a:endParaRPr lang="en-US" sz="2600" kern="1200" dirty="0"/>
        </a:p>
      </dsp:txBody>
      <dsp:txXfrm>
        <a:off x="2833762" y="2239458"/>
        <a:ext cx="3853832" cy="2641270"/>
      </dsp:txXfrm>
    </dsp:sp>
    <dsp:sp modelId="{2B70023D-2ED5-4622-AC03-4170A8A4CABD}">
      <dsp:nvSpPr>
        <dsp:cNvPr id="0" name=""/>
        <dsp:cNvSpPr/>
      </dsp:nvSpPr>
      <dsp:spPr>
        <a:xfrm>
          <a:off x="2493739" y="2030139"/>
          <a:ext cx="925540" cy="925780"/>
        </a:xfrm>
        <a:prstGeom prst="halfFrame">
          <a:avLst>
            <a:gd name="adj1" fmla="val 25770"/>
            <a:gd name="adj2" fmla="val 257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EC9C7D-4A3E-4C73-A51A-53F0BB2FE733}">
      <dsp:nvSpPr>
        <dsp:cNvPr id="0" name=""/>
        <dsp:cNvSpPr/>
      </dsp:nvSpPr>
      <dsp:spPr>
        <a:xfrm rot="5400000">
          <a:off x="6128765" y="2030259"/>
          <a:ext cx="925780" cy="925540"/>
        </a:xfrm>
        <a:prstGeom prst="halfFrame">
          <a:avLst>
            <a:gd name="adj1" fmla="val 25770"/>
            <a:gd name="adj2" fmla="val 257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F8A500-6EA4-40F1-9AE4-FE04E8C4E412}">
      <dsp:nvSpPr>
        <dsp:cNvPr id="0" name=""/>
        <dsp:cNvSpPr/>
      </dsp:nvSpPr>
      <dsp:spPr>
        <a:xfrm rot="16200000">
          <a:off x="2493619" y="4164851"/>
          <a:ext cx="925780" cy="925540"/>
        </a:xfrm>
        <a:prstGeom prst="halfFrame">
          <a:avLst>
            <a:gd name="adj1" fmla="val 25770"/>
            <a:gd name="adj2" fmla="val 257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03A907-520B-49A7-9472-A12A94E30826}">
      <dsp:nvSpPr>
        <dsp:cNvPr id="0" name=""/>
        <dsp:cNvSpPr/>
      </dsp:nvSpPr>
      <dsp:spPr>
        <a:xfrm rot="10800000">
          <a:off x="6128885" y="4164732"/>
          <a:ext cx="925540" cy="925780"/>
        </a:xfrm>
        <a:prstGeom prst="halfFrame">
          <a:avLst>
            <a:gd name="adj1" fmla="val 25770"/>
            <a:gd name="adj2" fmla="val 257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CC4BC-2273-40E4-9CF1-2E9155238352}">
      <dsp:nvSpPr>
        <dsp:cNvPr id="0" name=""/>
        <dsp:cNvSpPr/>
      </dsp:nvSpPr>
      <dsp:spPr>
        <a:xfrm>
          <a:off x="1724036" y="865202"/>
          <a:ext cx="2427863" cy="800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Using Low Leverage</a:t>
          </a:r>
        </a:p>
      </dsp:txBody>
      <dsp:txXfrm>
        <a:off x="1724036" y="865202"/>
        <a:ext cx="2427863" cy="800091"/>
      </dsp:txXfrm>
    </dsp:sp>
    <dsp:sp modelId="{1FBCF63D-1D11-4BEA-B8EE-4F104391A84A}">
      <dsp:nvSpPr>
        <dsp:cNvPr id="0" name=""/>
        <dsp:cNvSpPr/>
      </dsp:nvSpPr>
      <dsp:spPr>
        <a:xfrm>
          <a:off x="1570230" y="2552319"/>
          <a:ext cx="2735473" cy="1498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Young companies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Volatile cash flows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Tax benefits is less than Financial distress cost</a:t>
          </a:r>
        </a:p>
      </dsp:txBody>
      <dsp:txXfrm>
        <a:off x="1570230" y="2552319"/>
        <a:ext cx="2735473" cy="1498981"/>
      </dsp:txXfrm>
    </dsp:sp>
    <dsp:sp modelId="{58AB3BA0-F96D-458A-B835-0E40D166DC6F}">
      <dsp:nvSpPr>
        <dsp:cNvPr id="0" name=""/>
        <dsp:cNvSpPr/>
      </dsp:nvSpPr>
      <dsp:spPr>
        <a:xfrm>
          <a:off x="1721277" y="621864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6C547-F252-45C5-B11A-F3097893D818}">
      <dsp:nvSpPr>
        <dsp:cNvPr id="0" name=""/>
        <dsp:cNvSpPr/>
      </dsp:nvSpPr>
      <dsp:spPr>
        <a:xfrm>
          <a:off x="1856464" y="351488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3EA9E-19FC-4D03-AD9D-0FBB937F01AC}">
      <dsp:nvSpPr>
        <dsp:cNvPr id="0" name=""/>
        <dsp:cNvSpPr/>
      </dsp:nvSpPr>
      <dsp:spPr>
        <a:xfrm>
          <a:off x="2180915" y="405563"/>
          <a:ext cx="303482" cy="303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26E64-2678-495A-91AB-3C6CAD8AF9DF}">
      <dsp:nvSpPr>
        <dsp:cNvPr id="0" name=""/>
        <dsp:cNvSpPr/>
      </dsp:nvSpPr>
      <dsp:spPr>
        <a:xfrm>
          <a:off x="2451291" y="108150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BBDAC-F021-4997-9FD9-798240C42888}">
      <dsp:nvSpPr>
        <dsp:cNvPr id="0" name=""/>
        <dsp:cNvSpPr/>
      </dsp:nvSpPr>
      <dsp:spPr>
        <a:xfrm>
          <a:off x="2802779" y="0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B7841-F028-4864-A322-1F13E6C67529}">
      <dsp:nvSpPr>
        <dsp:cNvPr id="0" name=""/>
        <dsp:cNvSpPr/>
      </dsp:nvSpPr>
      <dsp:spPr>
        <a:xfrm>
          <a:off x="3235380" y="189262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20321-D8A2-448A-BF0D-169A92396558}">
      <dsp:nvSpPr>
        <dsp:cNvPr id="0" name=""/>
        <dsp:cNvSpPr/>
      </dsp:nvSpPr>
      <dsp:spPr>
        <a:xfrm>
          <a:off x="3505756" y="324450"/>
          <a:ext cx="303482" cy="303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52FA4-1362-48C7-BCA7-FE99CF89421D}">
      <dsp:nvSpPr>
        <dsp:cNvPr id="0" name=""/>
        <dsp:cNvSpPr/>
      </dsp:nvSpPr>
      <dsp:spPr>
        <a:xfrm>
          <a:off x="3884282" y="621864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B87F1-8717-455B-8577-147EC43FA019}">
      <dsp:nvSpPr>
        <dsp:cNvPr id="0" name=""/>
        <dsp:cNvSpPr/>
      </dsp:nvSpPr>
      <dsp:spPr>
        <a:xfrm>
          <a:off x="4046507" y="919277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10F88-F519-469A-ADD9-2F34A9F70328}">
      <dsp:nvSpPr>
        <dsp:cNvPr id="0" name=""/>
        <dsp:cNvSpPr/>
      </dsp:nvSpPr>
      <dsp:spPr>
        <a:xfrm>
          <a:off x="2640554" y="351488"/>
          <a:ext cx="496608" cy="4966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D2E36-2190-4A00-B13F-60DECB30E067}">
      <dsp:nvSpPr>
        <dsp:cNvPr id="0" name=""/>
        <dsp:cNvSpPr/>
      </dsp:nvSpPr>
      <dsp:spPr>
        <a:xfrm>
          <a:off x="1586089" y="1378915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AF692-8F95-48C1-BAB4-99160ABC9942}">
      <dsp:nvSpPr>
        <dsp:cNvPr id="0" name=""/>
        <dsp:cNvSpPr/>
      </dsp:nvSpPr>
      <dsp:spPr>
        <a:xfrm>
          <a:off x="1748314" y="1622253"/>
          <a:ext cx="303482" cy="303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AB539-E449-41FF-935B-278E554CCA98}">
      <dsp:nvSpPr>
        <dsp:cNvPr id="0" name=""/>
        <dsp:cNvSpPr/>
      </dsp:nvSpPr>
      <dsp:spPr>
        <a:xfrm>
          <a:off x="2153878" y="1838554"/>
          <a:ext cx="441429" cy="441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2AE0E-D1A3-47DA-A298-7F628336ED25}">
      <dsp:nvSpPr>
        <dsp:cNvPr id="0" name=""/>
        <dsp:cNvSpPr/>
      </dsp:nvSpPr>
      <dsp:spPr>
        <a:xfrm>
          <a:off x="2721667" y="2190042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D6D0F-70FB-4C7E-AD03-0FA679A38CEF}">
      <dsp:nvSpPr>
        <dsp:cNvPr id="0" name=""/>
        <dsp:cNvSpPr/>
      </dsp:nvSpPr>
      <dsp:spPr>
        <a:xfrm>
          <a:off x="2829817" y="1838554"/>
          <a:ext cx="303482" cy="303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B4236-8CBB-475A-BD8C-F8F1247E785D}">
      <dsp:nvSpPr>
        <dsp:cNvPr id="0" name=""/>
        <dsp:cNvSpPr/>
      </dsp:nvSpPr>
      <dsp:spPr>
        <a:xfrm>
          <a:off x="3100192" y="2217080"/>
          <a:ext cx="193125" cy="193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D699E-5477-4B83-B330-287DDF1A488D}">
      <dsp:nvSpPr>
        <dsp:cNvPr id="0" name=""/>
        <dsp:cNvSpPr/>
      </dsp:nvSpPr>
      <dsp:spPr>
        <a:xfrm>
          <a:off x="3343531" y="1784479"/>
          <a:ext cx="441429" cy="441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C4242-ADCE-4868-A570-BFFA2D2724F5}">
      <dsp:nvSpPr>
        <dsp:cNvPr id="0" name=""/>
        <dsp:cNvSpPr/>
      </dsp:nvSpPr>
      <dsp:spPr>
        <a:xfrm>
          <a:off x="3938357" y="1676329"/>
          <a:ext cx="303482" cy="303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500A8-4E9E-457D-A8E1-F37B4689320B}">
      <dsp:nvSpPr>
        <dsp:cNvPr id="0" name=""/>
        <dsp:cNvSpPr/>
      </dsp:nvSpPr>
      <dsp:spPr>
        <a:xfrm>
          <a:off x="4305704" y="405113"/>
          <a:ext cx="891286" cy="1701562"/>
        </a:xfrm>
        <a:prstGeom prst="chevron">
          <a:avLst>
            <a:gd name="adj" fmla="val 6231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F72EC-D5B7-405C-92AE-3F4D691A3115}">
      <dsp:nvSpPr>
        <dsp:cNvPr id="0" name=""/>
        <dsp:cNvSpPr/>
      </dsp:nvSpPr>
      <dsp:spPr>
        <a:xfrm>
          <a:off x="5034938" y="405113"/>
          <a:ext cx="891286" cy="1701562"/>
        </a:xfrm>
        <a:prstGeom prst="chevron">
          <a:avLst>
            <a:gd name="adj" fmla="val 6231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53481-7FD6-42EF-A53E-98790B9174FB}">
      <dsp:nvSpPr>
        <dsp:cNvPr id="0" name=""/>
        <dsp:cNvSpPr/>
      </dsp:nvSpPr>
      <dsp:spPr>
        <a:xfrm>
          <a:off x="6174115" y="284401"/>
          <a:ext cx="2066163" cy="20661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Using High Leverage</a:t>
          </a:r>
        </a:p>
      </dsp:txBody>
      <dsp:txXfrm>
        <a:off x="6476698" y="586984"/>
        <a:ext cx="1460997" cy="1460997"/>
      </dsp:txXfrm>
    </dsp:sp>
    <dsp:sp modelId="{E3D4A339-121D-4370-B226-4F2449705460}">
      <dsp:nvSpPr>
        <dsp:cNvPr id="0" name=""/>
        <dsp:cNvSpPr/>
      </dsp:nvSpPr>
      <dsp:spPr>
        <a:xfrm>
          <a:off x="5926224" y="2552319"/>
          <a:ext cx="2561944" cy="1498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Mature companies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Stable cash flows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Tax benefits is greater than Financial distress cost</a:t>
          </a:r>
        </a:p>
      </dsp:txBody>
      <dsp:txXfrm>
        <a:off x="5926224" y="2552319"/>
        <a:ext cx="2561944" cy="1498981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963408" y="692458"/>
          <a:ext cx="7860192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Deciding on the sources of funds</a:t>
          </a:r>
          <a:endParaRPr lang="en-US" sz="3900" kern="1200" dirty="0"/>
        </a:p>
      </dsp:txBody>
      <dsp:txXfrm>
        <a:off x="1008479" y="737529"/>
        <a:ext cx="7770050" cy="833135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4F727-70D7-4EDC-8031-CCE72CF641FC}">
      <dsp:nvSpPr>
        <dsp:cNvPr id="0" name=""/>
        <dsp:cNvSpPr/>
      </dsp:nvSpPr>
      <dsp:spPr>
        <a:xfrm>
          <a:off x="3232" y="0"/>
          <a:ext cx="3702462" cy="5895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t" anchorCtr="1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Internal sources of equity finance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Raised through profit retention</a:t>
          </a:r>
        </a:p>
      </dsp:txBody>
      <dsp:txXfrm>
        <a:off x="3232" y="2358284"/>
        <a:ext cx="3702462" cy="2358284"/>
      </dsp:txXfrm>
    </dsp:sp>
    <dsp:sp modelId="{B9805BB4-2EFF-41D0-BFB8-52B10254FE61}">
      <dsp:nvSpPr>
        <dsp:cNvPr id="0" name=""/>
        <dsp:cNvSpPr/>
      </dsp:nvSpPr>
      <dsp:spPr>
        <a:xfrm>
          <a:off x="872827" y="353742"/>
          <a:ext cx="1963272" cy="19632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9F1B8-1E8F-4C7E-B4F2-5A694019C395}">
      <dsp:nvSpPr>
        <dsp:cNvPr id="0" name=""/>
        <dsp:cNvSpPr/>
      </dsp:nvSpPr>
      <dsp:spPr>
        <a:xfrm>
          <a:off x="3816768" y="0"/>
          <a:ext cx="3702462" cy="58957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t" anchorCtr="1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External sources of equity finance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Raised from new issue of shares</a:t>
          </a:r>
        </a:p>
      </dsp:txBody>
      <dsp:txXfrm>
        <a:off x="3816768" y="2358284"/>
        <a:ext cx="3702462" cy="2358284"/>
      </dsp:txXfrm>
    </dsp:sp>
    <dsp:sp modelId="{F62A8EEC-B7B2-49C6-9791-A568567CA161}">
      <dsp:nvSpPr>
        <dsp:cNvPr id="0" name=""/>
        <dsp:cNvSpPr/>
      </dsp:nvSpPr>
      <dsp:spPr>
        <a:xfrm>
          <a:off x="4686364" y="353742"/>
          <a:ext cx="1963272" cy="196327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2470A-83A7-4CAF-99B5-24F55FF91FE4}">
      <dsp:nvSpPr>
        <dsp:cNvPr id="0" name=""/>
        <dsp:cNvSpPr/>
      </dsp:nvSpPr>
      <dsp:spPr>
        <a:xfrm>
          <a:off x="300898" y="4716569"/>
          <a:ext cx="6920666" cy="88435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BFF73-37E6-42F2-82D2-21EFDD49F70D}">
      <dsp:nvSpPr>
        <dsp:cNvPr id="0" name=""/>
        <dsp:cNvSpPr/>
      </dsp:nvSpPr>
      <dsp:spPr>
        <a:xfrm>
          <a:off x="2609910" y="330"/>
          <a:ext cx="3952263" cy="17875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Bank loans</a:t>
          </a:r>
          <a:endParaRPr lang="en-US" sz="3800" kern="1200"/>
        </a:p>
      </dsp:txBody>
      <dsp:txXfrm>
        <a:off x="2609910" y="330"/>
        <a:ext cx="3952263" cy="1787545"/>
      </dsp:txXfrm>
    </dsp:sp>
    <dsp:sp modelId="{166F599B-2ABF-4059-BEAC-3A576825932A}">
      <dsp:nvSpPr>
        <dsp:cNvPr id="0" name=""/>
        <dsp:cNvSpPr/>
      </dsp:nvSpPr>
      <dsp:spPr>
        <a:xfrm>
          <a:off x="663273" y="330"/>
          <a:ext cx="1769670" cy="17875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35C1F3-F665-43C0-9B52-303E49773353}">
      <dsp:nvSpPr>
        <dsp:cNvPr id="0" name=""/>
        <dsp:cNvSpPr/>
      </dsp:nvSpPr>
      <dsp:spPr>
        <a:xfrm>
          <a:off x="663273" y="2082821"/>
          <a:ext cx="3952263" cy="17875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Money market security issue</a:t>
          </a:r>
          <a:endParaRPr lang="en-US" sz="3800" kern="1200" dirty="0"/>
        </a:p>
      </dsp:txBody>
      <dsp:txXfrm>
        <a:off x="663273" y="2082821"/>
        <a:ext cx="3952263" cy="1787545"/>
      </dsp:txXfrm>
    </dsp:sp>
    <dsp:sp modelId="{4843B97D-91BF-4CC8-BF26-A462C9ABD38F}">
      <dsp:nvSpPr>
        <dsp:cNvPr id="0" name=""/>
        <dsp:cNvSpPr/>
      </dsp:nvSpPr>
      <dsp:spPr>
        <a:xfrm>
          <a:off x="4792503" y="2082821"/>
          <a:ext cx="1769670" cy="17875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011168-4932-493B-BF7C-64D6459F8A4C}">
      <dsp:nvSpPr>
        <dsp:cNvPr id="0" name=""/>
        <dsp:cNvSpPr/>
      </dsp:nvSpPr>
      <dsp:spPr>
        <a:xfrm>
          <a:off x="2609910" y="4165311"/>
          <a:ext cx="3952263" cy="17875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Capital market security issues</a:t>
          </a:r>
          <a:endParaRPr lang="en-US" sz="3800" kern="1200" dirty="0"/>
        </a:p>
      </dsp:txBody>
      <dsp:txXfrm>
        <a:off x="2609910" y="4165311"/>
        <a:ext cx="3952263" cy="1787545"/>
      </dsp:txXfrm>
    </dsp:sp>
    <dsp:sp modelId="{99EA02B0-D18F-422B-90A4-1A56ED5D704A}">
      <dsp:nvSpPr>
        <dsp:cNvPr id="0" name=""/>
        <dsp:cNvSpPr/>
      </dsp:nvSpPr>
      <dsp:spPr>
        <a:xfrm>
          <a:off x="663273" y="4165311"/>
          <a:ext cx="1769670" cy="17875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34CDA-5A79-4855-9713-490CCA1BA9E2}">
      <dsp:nvSpPr>
        <dsp:cNvPr id="0" name=""/>
        <dsp:cNvSpPr/>
      </dsp:nvSpPr>
      <dsp:spPr>
        <a:xfrm>
          <a:off x="0" y="681"/>
          <a:ext cx="72254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FAF21-6860-4A3E-A388-95FD7A98FCD1}">
      <dsp:nvSpPr>
        <dsp:cNvPr id="0" name=""/>
        <dsp:cNvSpPr/>
      </dsp:nvSpPr>
      <dsp:spPr>
        <a:xfrm>
          <a:off x="0" y="681"/>
          <a:ext cx="7225447" cy="1116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Security for debt</a:t>
          </a:r>
        </a:p>
      </dsp:txBody>
      <dsp:txXfrm>
        <a:off x="0" y="681"/>
        <a:ext cx="7225447" cy="1116044"/>
      </dsp:txXfrm>
    </dsp:sp>
    <dsp:sp modelId="{5D78A80F-F3AE-498E-9B5E-1A39D1A93E70}">
      <dsp:nvSpPr>
        <dsp:cNvPr id="0" name=""/>
        <dsp:cNvSpPr/>
      </dsp:nvSpPr>
      <dsp:spPr>
        <a:xfrm>
          <a:off x="0" y="1116725"/>
          <a:ext cx="72254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FC78F-AF02-47CB-B5AA-9B4889BCC84E}">
      <dsp:nvSpPr>
        <dsp:cNvPr id="0" name=""/>
        <dsp:cNvSpPr/>
      </dsp:nvSpPr>
      <dsp:spPr>
        <a:xfrm>
          <a:off x="0" y="1116725"/>
          <a:ext cx="7225447" cy="1116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Debt covenants</a:t>
          </a:r>
        </a:p>
      </dsp:txBody>
      <dsp:txXfrm>
        <a:off x="0" y="1116725"/>
        <a:ext cx="7225447" cy="1116044"/>
      </dsp:txXfrm>
    </dsp:sp>
    <dsp:sp modelId="{34D2B650-F6A2-4BA3-A98D-F1407268571E}">
      <dsp:nvSpPr>
        <dsp:cNvPr id="0" name=""/>
        <dsp:cNvSpPr/>
      </dsp:nvSpPr>
      <dsp:spPr>
        <a:xfrm>
          <a:off x="0" y="2232769"/>
          <a:ext cx="72254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D0881-DFB5-4E0E-8F38-8E6CC713EE5C}">
      <dsp:nvSpPr>
        <dsp:cNvPr id="0" name=""/>
        <dsp:cNvSpPr/>
      </dsp:nvSpPr>
      <dsp:spPr>
        <a:xfrm>
          <a:off x="0" y="2232769"/>
          <a:ext cx="7225447" cy="1116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Interest payment methods</a:t>
          </a:r>
        </a:p>
      </dsp:txBody>
      <dsp:txXfrm>
        <a:off x="0" y="2232769"/>
        <a:ext cx="7225447" cy="1116044"/>
      </dsp:txXfrm>
    </dsp:sp>
    <dsp:sp modelId="{436890FB-6FC8-4A08-A09C-0FF627588BF1}">
      <dsp:nvSpPr>
        <dsp:cNvPr id="0" name=""/>
        <dsp:cNvSpPr/>
      </dsp:nvSpPr>
      <dsp:spPr>
        <a:xfrm>
          <a:off x="0" y="3348813"/>
          <a:ext cx="72254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1AC38-9074-4062-BBBA-64B7A87416EB}">
      <dsp:nvSpPr>
        <dsp:cNvPr id="0" name=""/>
        <dsp:cNvSpPr/>
      </dsp:nvSpPr>
      <dsp:spPr>
        <a:xfrm>
          <a:off x="0" y="3348813"/>
          <a:ext cx="7225447" cy="1116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Tax relief on interest payment</a:t>
          </a:r>
        </a:p>
      </dsp:txBody>
      <dsp:txXfrm>
        <a:off x="0" y="3348813"/>
        <a:ext cx="7225447" cy="1116044"/>
      </dsp:txXfrm>
    </dsp:sp>
    <dsp:sp modelId="{58FDCC66-6190-4FBD-974C-25E474F6E6CD}">
      <dsp:nvSpPr>
        <dsp:cNvPr id="0" name=""/>
        <dsp:cNvSpPr/>
      </dsp:nvSpPr>
      <dsp:spPr>
        <a:xfrm>
          <a:off x="0" y="4464857"/>
          <a:ext cx="72254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058D1-5CC9-49F2-8EF9-390980CDC0AF}">
      <dsp:nvSpPr>
        <dsp:cNvPr id="0" name=""/>
        <dsp:cNvSpPr/>
      </dsp:nvSpPr>
      <dsp:spPr>
        <a:xfrm>
          <a:off x="0" y="4464857"/>
          <a:ext cx="7225447" cy="1116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Bonds with call, put, convertible, and warrant provisions</a:t>
          </a:r>
        </a:p>
      </dsp:txBody>
      <dsp:txXfrm>
        <a:off x="0" y="4464857"/>
        <a:ext cx="7225447" cy="11160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AEB13-43B0-4155-84BE-7037D80D661D}">
      <dsp:nvSpPr>
        <dsp:cNvPr id="0" name=""/>
        <dsp:cNvSpPr/>
      </dsp:nvSpPr>
      <dsp:spPr>
        <a:xfrm>
          <a:off x="0" y="0"/>
          <a:ext cx="75045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766BB-1652-4030-80B2-2025CD1FC45D}">
      <dsp:nvSpPr>
        <dsp:cNvPr id="0" name=""/>
        <dsp:cNvSpPr/>
      </dsp:nvSpPr>
      <dsp:spPr>
        <a:xfrm>
          <a:off x="0" y="0"/>
          <a:ext cx="1500904" cy="291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Key questions</a:t>
          </a:r>
          <a:endParaRPr lang="en-US" sz="2300" kern="1200"/>
        </a:p>
      </dsp:txBody>
      <dsp:txXfrm>
        <a:off x="0" y="0"/>
        <a:ext cx="1500904" cy="2914861"/>
      </dsp:txXfrm>
    </dsp:sp>
    <dsp:sp modelId="{291FF178-5C50-4864-894B-0F0BDC389741}">
      <dsp:nvSpPr>
        <dsp:cNvPr id="0" name=""/>
        <dsp:cNvSpPr/>
      </dsp:nvSpPr>
      <dsp:spPr>
        <a:xfrm>
          <a:off x="1613472" y="67747"/>
          <a:ext cx="5891049" cy="135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How should finance be raised in order to minimise cost of capital?</a:t>
          </a:r>
          <a:endParaRPr lang="en-US" sz="1900" kern="1200" dirty="0"/>
        </a:p>
      </dsp:txBody>
      <dsp:txXfrm>
        <a:off x="1613472" y="67747"/>
        <a:ext cx="5891049" cy="1354955"/>
      </dsp:txXfrm>
    </dsp:sp>
    <dsp:sp modelId="{F38A60AF-30E3-426C-91C7-FBB9814B1879}">
      <dsp:nvSpPr>
        <dsp:cNvPr id="0" name=""/>
        <dsp:cNvSpPr/>
      </dsp:nvSpPr>
      <dsp:spPr>
        <a:xfrm>
          <a:off x="1500904" y="1422702"/>
          <a:ext cx="60036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6B614-D47D-4CE3-ABE5-043BA6F06507}">
      <dsp:nvSpPr>
        <dsp:cNvPr id="0" name=""/>
        <dsp:cNvSpPr/>
      </dsp:nvSpPr>
      <dsp:spPr>
        <a:xfrm>
          <a:off x="1613472" y="1490450"/>
          <a:ext cx="5891049" cy="135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What optimum finance structure will result in a minimised cost of capital?</a:t>
          </a:r>
          <a:endParaRPr lang="en-US" sz="1900" kern="1200" dirty="0"/>
        </a:p>
      </dsp:txBody>
      <dsp:txXfrm>
        <a:off x="1613472" y="1490450"/>
        <a:ext cx="5891049" cy="1354955"/>
      </dsp:txXfrm>
    </dsp:sp>
    <dsp:sp modelId="{EE453B9B-5F6D-457B-841F-4A1EA73AEB0C}">
      <dsp:nvSpPr>
        <dsp:cNvPr id="0" name=""/>
        <dsp:cNvSpPr/>
      </dsp:nvSpPr>
      <dsp:spPr>
        <a:xfrm>
          <a:off x="1500904" y="2845405"/>
          <a:ext cx="60036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8A887-71C1-49BC-99E1-6AE1B7377B9C}">
      <dsp:nvSpPr>
        <dsp:cNvPr id="0" name=""/>
        <dsp:cNvSpPr/>
      </dsp:nvSpPr>
      <dsp:spPr>
        <a:xfrm>
          <a:off x="0" y="2914861"/>
          <a:ext cx="75045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959AC-5680-4EDB-B43B-74104587745E}">
      <dsp:nvSpPr>
        <dsp:cNvPr id="0" name=""/>
        <dsp:cNvSpPr/>
      </dsp:nvSpPr>
      <dsp:spPr>
        <a:xfrm>
          <a:off x="0" y="2914861"/>
          <a:ext cx="1500904" cy="291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Some decisions</a:t>
          </a:r>
          <a:endParaRPr lang="en-US" sz="2300" kern="1200" dirty="0"/>
        </a:p>
      </dsp:txBody>
      <dsp:txXfrm>
        <a:off x="0" y="2914861"/>
        <a:ext cx="1500904" cy="2914861"/>
      </dsp:txXfrm>
    </dsp:sp>
    <dsp:sp modelId="{AEF9A7AE-4273-4E0B-A38C-E6E4D883E9EC}">
      <dsp:nvSpPr>
        <dsp:cNvPr id="0" name=""/>
        <dsp:cNvSpPr/>
      </dsp:nvSpPr>
      <dsp:spPr>
        <a:xfrm>
          <a:off x="1613472" y="2949126"/>
          <a:ext cx="5891049" cy="685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Decisions concerning the mix of debt and equity.</a:t>
          </a:r>
          <a:endParaRPr lang="en-US" sz="1900" kern="1200" dirty="0"/>
        </a:p>
      </dsp:txBody>
      <dsp:txXfrm>
        <a:off x="1613472" y="2949126"/>
        <a:ext cx="5891049" cy="685305"/>
      </dsp:txXfrm>
    </dsp:sp>
    <dsp:sp modelId="{6FACC8EB-0CF8-42D5-959F-88C955A8EED9}">
      <dsp:nvSpPr>
        <dsp:cNvPr id="0" name=""/>
        <dsp:cNvSpPr/>
      </dsp:nvSpPr>
      <dsp:spPr>
        <a:xfrm>
          <a:off x="1500904" y="3634432"/>
          <a:ext cx="60036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447FF-C171-41A7-8AA4-D5B0D791806D}">
      <dsp:nvSpPr>
        <dsp:cNvPr id="0" name=""/>
        <dsp:cNvSpPr/>
      </dsp:nvSpPr>
      <dsp:spPr>
        <a:xfrm>
          <a:off x="1613472" y="3668697"/>
          <a:ext cx="5891049" cy="685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Decisions concerning the sources of capital to access.</a:t>
          </a:r>
        </a:p>
      </dsp:txBody>
      <dsp:txXfrm>
        <a:off x="1613472" y="3668697"/>
        <a:ext cx="5891049" cy="685305"/>
      </dsp:txXfrm>
    </dsp:sp>
    <dsp:sp modelId="{09E5BFFC-2F54-448E-97F5-15881163EAE2}">
      <dsp:nvSpPr>
        <dsp:cNvPr id="0" name=""/>
        <dsp:cNvSpPr/>
      </dsp:nvSpPr>
      <dsp:spPr>
        <a:xfrm>
          <a:off x="1500904" y="4354003"/>
          <a:ext cx="60036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01F1D-8232-4828-A953-91E73CA83F5D}">
      <dsp:nvSpPr>
        <dsp:cNvPr id="0" name=""/>
        <dsp:cNvSpPr/>
      </dsp:nvSpPr>
      <dsp:spPr>
        <a:xfrm>
          <a:off x="1613472" y="4388268"/>
          <a:ext cx="5891049" cy="685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Decisions concerning the issuance of financial instruments.</a:t>
          </a:r>
        </a:p>
      </dsp:txBody>
      <dsp:txXfrm>
        <a:off x="1613472" y="4388268"/>
        <a:ext cx="5891049" cy="685305"/>
      </dsp:txXfrm>
    </dsp:sp>
    <dsp:sp modelId="{E73F6F5D-6B98-4564-84AF-5C54836F6C58}">
      <dsp:nvSpPr>
        <dsp:cNvPr id="0" name=""/>
        <dsp:cNvSpPr/>
      </dsp:nvSpPr>
      <dsp:spPr>
        <a:xfrm>
          <a:off x="1500904" y="5073574"/>
          <a:ext cx="60036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BF80D-674A-4AD8-937B-EB617028C8D3}">
      <dsp:nvSpPr>
        <dsp:cNvPr id="0" name=""/>
        <dsp:cNvSpPr/>
      </dsp:nvSpPr>
      <dsp:spPr>
        <a:xfrm>
          <a:off x="1613472" y="5107839"/>
          <a:ext cx="5891049" cy="685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Decisions concerning the reinvestment of profits (i.e., dividend policy).</a:t>
          </a:r>
        </a:p>
      </dsp:txBody>
      <dsp:txXfrm>
        <a:off x="1613472" y="5107839"/>
        <a:ext cx="5891049" cy="685305"/>
      </dsp:txXfrm>
    </dsp:sp>
    <dsp:sp modelId="{611875C9-5580-4B59-87F3-26405190699E}">
      <dsp:nvSpPr>
        <dsp:cNvPr id="0" name=""/>
        <dsp:cNvSpPr/>
      </dsp:nvSpPr>
      <dsp:spPr>
        <a:xfrm>
          <a:off x="1500904" y="5793144"/>
          <a:ext cx="60036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31EA1-5421-469E-9E08-137EA0213AFC}">
      <dsp:nvSpPr>
        <dsp:cNvPr id="0" name=""/>
        <dsp:cNvSpPr/>
      </dsp:nvSpPr>
      <dsp:spPr>
        <a:xfrm>
          <a:off x="0" y="699778"/>
          <a:ext cx="10058399" cy="12918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5D68C-18FB-4047-8A02-B76D5B8ED05E}">
      <dsp:nvSpPr>
        <dsp:cNvPr id="0" name=""/>
        <dsp:cNvSpPr/>
      </dsp:nvSpPr>
      <dsp:spPr>
        <a:xfrm>
          <a:off x="390799" y="990455"/>
          <a:ext cx="710544" cy="710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E830A-4F61-4DEF-B35E-3D9DC169B097}">
      <dsp:nvSpPr>
        <dsp:cNvPr id="0" name=""/>
        <dsp:cNvSpPr/>
      </dsp:nvSpPr>
      <dsp:spPr>
        <a:xfrm>
          <a:off x="1492143" y="699778"/>
          <a:ext cx="8566256" cy="129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726" tIns="136726" rIns="136726" bIns="1367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What are the relative strengths and weaknesses?</a:t>
          </a:r>
          <a:endParaRPr lang="en-US" sz="2500" kern="1200"/>
        </a:p>
      </dsp:txBody>
      <dsp:txXfrm>
        <a:off x="1492143" y="699778"/>
        <a:ext cx="8566256" cy="1291899"/>
      </dsp:txXfrm>
    </dsp:sp>
    <dsp:sp modelId="{AED419AD-5E17-406C-BFEB-EB9DE0C5FCA1}">
      <dsp:nvSpPr>
        <dsp:cNvPr id="0" name=""/>
        <dsp:cNvSpPr/>
      </dsp:nvSpPr>
      <dsp:spPr>
        <a:xfrm>
          <a:off x="0" y="2314652"/>
          <a:ext cx="10058399" cy="12918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F310C-0342-4BFF-B9FF-EDE8C21F5A9E}">
      <dsp:nvSpPr>
        <dsp:cNvPr id="0" name=""/>
        <dsp:cNvSpPr/>
      </dsp:nvSpPr>
      <dsp:spPr>
        <a:xfrm>
          <a:off x="390799" y="2605329"/>
          <a:ext cx="710544" cy="710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2F91C-1A79-4453-8279-A79C4077778C}">
      <dsp:nvSpPr>
        <dsp:cNvPr id="0" name=""/>
        <dsp:cNvSpPr/>
      </dsp:nvSpPr>
      <dsp:spPr>
        <a:xfrm>
          <a:off x="1492143" y="2314652"/>
          <a:ext cx="8566256" cy="129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726" tIns="136726" rIns="136726" bIns="1367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What are the characteristics of the firm?</a:t>
          </a:r>
          <a:endParaRPr lang="en-US" sz="2500" kern="1200"/>
        </a:p>
      </dsp:txBody>
      <dsp:txXfrm>
        <a:off x="1492143" y="2314652"/>
        <a:ext cx="8566256" cy="1291899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B78D2-0EC7-46D8-B12C-63F66CCDCE78}">
      <dsp:nvSpPr>
        <dsp:cNvPr id="0" name=""/>
        <dsp:cNvSpPr/>
      </dsp:nvSpPr>
      <dsp:spPr>
        <a:xfrm>
          <a:off x="0" y="2444867"/>
          <a:ext cx="10058399" cy="16040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Types</a:t>
          </a:r>
          <a:endParaRPr lang="en-US" sz="3100" kern="1200"/>
        </a:p>
      </dsp:txBody>
      <dsp:txXfrm>
        <a:off x="0" y="2444867"/>
        <a:ext cx="10058399" cy="866212"/>
      </dsp:txXfrm>
    </dsp:sp>
    <dsp:sp modelId="{34F56CC0-9FF3-4842-97A7-B08EE973377B}">
      <dsp:nvSpPr>
        <dsp:cNvPr id="0" name=""/>
        <dsp:cNvSpPr/>
      </dsp:nvSpPr>
      <dsp:spPr>
        <a:xfrm>
          <a:off x="0" y="3278998"/>
          <a:ext cx="2514600" cy="73788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Redeemable preference share</a:t>
          </a:r>
          <a:endParaRPr lang="en-US" sz="2200" kern="1200"/>
        </a:p>
      </dsp:txBody>
      <dsp:txXfrm>
        <a:off x="0" y="3278998"/>
        <a:ext cx="2514600" cy="737884"/>
      </dsp:txXfrm>
    </dsp:sp>
    <dsp:sp modelId="{5DC482A1-8033-4033-B79E-000392BA0F6A}">
      <dsp:nvSpPr>
        <dsp:cNvPr id="0" name=""/>
        <dsp:cNvSpPr/>
      </dsp:nvSpPr>
      <dsp:spPr>
        <a:xfrm>
          <a:off x="2514599" y="3278998"/>
          <a:ext cx="2514600" cy="73788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Convertible preference share</a:t>
          </a:r>
          <a:endParaRPr lang="en-US" sz="2200" kern="1200"/>
        </a:p>
      </dsp:txBody>
      <dsp:txXfrm>
        <a:off x="2514599" y="3278998"/>
        <a:ext cx="2514600" cy="737884"/>
      </dsp:txXfrm>
    </dsp:sp>
    <dsp:sp modelId="{14186E5F-C7C0-4FE5-8607-E56FBCAEABF6}">
      <dsp:nvSpPr>
        <dsp:cNvPr id="0" name=""/>
        <dsp:cNvSpPr/>
      </dsp:nvSpPr>
      <dsp:spPr>
        <a:xfrm>
          <a:off x="5029199" y="3278998"/>
          <a:ext cx="2514600" cy="73788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Cumulative preference share</a:t>
          </a:r>
          <a:endParaRPr lang="en-US" sz="2200" kern="1200"/>
        </a:p>
      </dsp:txBody>
      <dsp:txXfrm>
        <a:off x="5029199" y="3278998"/>
        <a:ext cx="2514600" cy="737884"/>
      </dsp:txXfrm>
    </dsp:sp>
    <dsp:sp modelId="{3CA6FF2E-6E44-4140-8F84-23306FA93E44}">
      <dsp:nvSpPr>
        <dsp:cNvPr id="0" name=""/>
        <dsp:cNvSpPr/>
      </dsp:nvSpPr>
      <dsp:spPr>
        <a:xfrm>
          <a:off x="7543800" y="3278998"/>
          <a:ext cx="2514600" cy="73788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Participating preference share</a:t>
          </a:r>
          <a:endParaRPr lang="en-US" sz="2200" kern="1200"/>
        </a:p>
      </dsp:txBody>
      <dsp:txXfrm>
        <a:off x="7543800" y="3278998"/>
        <a:ext cx="2514600" cy="737884"/>
      </dsp:txXfrm>
    </dsp:sp>
    <dsp:sp modelId="{677797F4-9B48-4647-AD74-A646729887E6}">
      <dsp:nvSpPr>
        <dsp:cNvPr id="0" name=""/>
        <dsp:cNvSpPr/>
      </dsp:nvSpPr>
      <dsp:spPr>
        <a:xfrm rot="10800000">
          <a:off x="0" y="1826"/>
          <a:ext cx="10058399" cy="246710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Preferred Stock</a:t>
          </a:r>
          <a:endParaRPr lang="en-US" sz="3100" kern="1200"/>
        </a:p>
      </dsp:txBody>
      <dsp:txXfrm rot="-10800000">
        <a:off x="0" y="1826"/>
        <a:ext cx="10058399" cy="865952"/>
      </dsp:txXfrm>
    </dsp:sp>
    <dsp:sp modelId="{E8256886-2697-413D-99F5-1EDB997ADB01}">
      <dsp:nvSpPr>
        <dsp:cNvPr id="0" name=""/>
        <dsp:cNvSpPr/>
      </dsp:nvSpPr>
      <dsp:spPr>
        <a:xfrm>
          <a:off x="0" y="867779"/>
          <a:ext cx="10058399" cy="73766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 hybrid financing instrument that combines the features of debt stocks and equity stocks. </a:t>
          </a:r>
          <a:endParaRPr lang="en-US" sz="2200" kern="1200" dirty="0"/>
        </a:p>
      </dsp:txBody>
      <dsp:txXfrm>
        <a:off x="0" y="867779"/>
        <a:ext cx="10058399" cy="73766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2247953" y="692458"/>
          <a:ext cx="5291102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Alternative financing</a:t>
          </a:r>
          <a:endParaRPr lang="en-US" sz="3900" kern="1200" dirty="0"/>
        </a:p>
      </dsp:txBody>
      <dsp:txXfrm>
        <a:off x="2293024" y="737529"/>
        <a:ext cx="5200960" cy="833135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A330C-26CA-4A5C-8B1D-37F660716403}">
      <dsp:nvSpPr>
        <dsp:cNvPr id="0" name=""/>
        <dsp:cNvSpPr/>
      </dsp:nvSpPr>
      <dsp:spPr>
        <a:xfrm>
          <a:off x="1227" y="588832"/>
          <a:ext cx="4788544" cy="2873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Venture Capital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Venture capital is capital provided for equity stake in the portfolio company.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Venture capital typically invest in private company and take minority stake.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It is a high-risk financing with high required rate of return from exit proceeds.</a:t>
          </a:r>
        </a:p>
      </dsp:txBody>
      <dsp:txXfrm>
        <a:off x="1227" y="588832"/>
        <a:ext cx="4788544" cy="2873126"/>
      </dsp:txXfrm>
    </dsp:sp>
    <dsp:sp modelId="{159860F8-729B-47BC-9F32-458B045F9EA8}">
      <dsp:nvSpPr>
        <dsp:cNvPr id="0" name=""/>
        <dsp:cNvSpPr/>
      </dsp:nvSpPr>
      <dsp:spPr>
        <a:xfrm>
          <a:off x="5268627" y="588832"/>
          <a:ext cx="4788544" cy="2873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Angel Investors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Angel investors are wealthy individuals who invest in start-up and growth businesses in exchange for an equity stake.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Angel investors take high risk in exchange for high return.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Angel investor financing is typically lower than venture capital financing.</a:t>
          </a:r>
        </a:p>
      </dsp:txBody>
      <dsp:txXfrm>
        <a:off x="5268627" y="588832"/>
        <a:ext cx="4788544" cy="2873126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241BA-9E68-42F5-9483-40B9D314F744}">
      <dsp:nvSpPr>
        <dsp:cNvPr id="0" name=""/>
        <dsp:cNvSpPr/>
      </dsp:nvSpPr>
      <dsp:spPr>
        <a:xfrm>
          <a:off x="0" y="2162650"/>
          <a:ext cx="10058399" cy="25010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Types of Lease Finance</a:t>
          </a:r>
        </a:p>
      </dsp:txBody>
      <dsp:txXfrm>
        <a:off x="0" y="2162650"/>
        <a:ext cx="10058399" cy="1350556"/>
      </dsp:txXfrm>
    </dsp:sp>
    <dsp:sp modelId="{32C39847-4799-4AA0-8DA1-B73B79A556F0}">
      <dsp:nvSpPr>
        <dsp:cNvPr id="0" name=""/>
        <dsp:cNvSpPr/>
      </dsp:nvSpPr>
      <dsp:spPr>
        <a:xfrm>
          <a:off x="0" y="3463186"/>
          <a:ext cx="5029200" cy="115047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With </a:t>
          </a:r>
          <a:r>
            <a:rPr lang="en-US" sz="2000" b="1" kern="1200"/>
            <a:t>finance lease</a:t>
          </a:r>
          <a:r>
            <a:rPr lang="en-US" sz="2000" kern="1200"/>
            <a:t>, the lessor transfers substantially all the risks and rewards of ownership of the asset to the lessee.</a:t>
          </a:r>
        </a:p>
      </dsp:txBody>
      <dsp:txXfrm>
        <a:off x="0" y="3463186"/>
        <a:ext cx="5029200" cy="1150474"/>
      </dsp:txXfrm>
    </dsp:sp>
    <dsp:sp modelId="{EB46A7F6-4FB1-4178-A84C-51AEEF43B510}">
      <dsp:nvSpPr>
        <dsp:cNvPr id="0" name=""/>
        <dsp:cNvSpPr/>
      </dsp:nvSpPr>
      <dsp:spPr>
        <a:xfrm>
          <a:off x="5029199" y="3463186"/>
          <a:ext cx="5029200" cy="1150474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With </a:t>
          </a:r>
          <a:r>
            <a:rPr lang="en-US" sz="2000" b="1" kern="1200"/>
            <a:t>operating lease</a:t>
          </a:r>
          <a:r>
            <a:rPr lang="en-US" sz="2000" kern="1200"/>
            <a:t>, the lessor retains most of the risks and rewards of ownership.</a:t>
          </a:r>
        </a:p>
      </dsp:txBody>
      <dsp:txXfrm>
        <a:off x="5029199" y="3463186"/>
        <a:ext cx="5029200" cy="1150474"/>
      </dsp:txXfrm>
    </dsp:sp>
    <dsp:sp modelId="{2F8B2EDE-9456-4B79-81D0-F965C7463009}">
      <dsp:nvSpPr>
        <dsp:cNvPr id="0" name=""/>
        <dsp:cNvSpPr/>
      </dsp:nvSpPr>
      <dsp:spPr>
        <a:xfrm rot="10800000">
          <a:off x="0" y="1265"/>
          <a:ext cx="10058399" cy="2198900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Lease finance is appropriate for financing individual property, plant or equipment.</a:t>
          </a:r>
        </a:p>
      </dsp:txBody>
      <dsp:txXfrm rot="10800000">
        <a:off x="0" y="1265"/>
        <a:ext cx="10058399" cy="1428779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2676135" y="692458"/>
          <a:ext cx="4434738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Islamic Financing</a:t>
          </a:r>
          <a:endParaRPr lang="en-US" sz="3900" kern="1200" dirty="0"/>
        </a:p>
      </dsp:txBody>
      <dsp:txXfrm>
        <a:off x="2721206" y="737529"/>
        <a:ext cx="4344596" cy="833135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2F851-35D3-4AD3-8024-1D277918676D}">
      <dsp:nvSpPr>
        <dsp:cNvPr id="0" name=""/>
        <dsp:cNvSpPr/>
      </dsp:nvSpPr>
      <dsp:spPr>
        <a:xfrm>
          <a:off x="3751" y="0"/>
          <a:ext cx="6600757" cy="366928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99770-7CBE-46E4-BDED-0CA483302120}">
      <dsp:nvSpPr>
        <dsp:cNvPr id="0" name=""/>
        <dsp:cNvSpPr/>
      </dsp:nvSpPr>
      <dsp:spPr>
        <a:xfrm>
          <a:off x="1078293" y="2201568"/>
          <a:ext cx="6600757" cy="36692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Principles of Islamic Financing</a:t>
          </a:r>
          <a:endParaRPr lang="en-US" sz="28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Wealth must be generated from legitimate trade and asset-based investment. Thus, the use of money for the purpose of making money is forbidden.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Investment should have a social and an ethical benefit to wider society beyond pure return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Risk should be shared.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Harmful activities (haram) should be avoided.</a:t>
          </a:r>
          <a:endParaRPr lang="en-US" sz="2200" kern="1200" dirty="0"/>
        </a:p>
      </dsp:txBody>
      <dsp:txXfrm>
        <a:off x="1185763" y="2309038"/>
        <a:ext cx="6385817" cy="3454340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F32CE-47A8-405E-9E20-54625759C1DF}">
      <dsp:nvSpPr>
        <dsp:cNvPr id="0" name=""/>
        <dsp:cNvSpPr/>
      </dsp:nvSpPr>
      <dsp:spPr>
        <a:xfrm>
          <a:off x="734025" y="0"/>
          <a:ext cx="8318958" cy="2308194"/>
        </a:xfrm>
        <a:prstGeom prst="rightArrow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ADAF-3343-4B92-AF67-60C86544F643}">
      <dsp:nvSpPr>
        <dsp:cNvPr id="0" name=""/>
        <dsp:cNvSpPr/>
      </dsp:nvSpPr>
      <dsp:spPr>
        <a:xfrm>
          <a:off x="2569090" y="692458"/>
          <a:ext cx="4648829" cy="923277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Reinvesting profits</a:t>
          </a:r>
          <a:endParaRPr lang="en-US" sz="3900" kern="1200" dirty="0"/>
        </a:p>
      </dsp:txBody>
      <dsp:txXfrm>
        <a:off x="2614161" y="737529"/>
        <a:ext cx="4558687" cy="833135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AEB13-43B0-4155-84BE-7037D80D661D}">
      <dsp:nvSpPr>
        <dsp:cNvPr id="0" name=""/>
        <dsp:cNvSpPr/>
      </dsp:nvSpPr>
      <dsp:spPr>
        <a:xfrm>
          <a:off x="0" y="0"/>
          <a:ext cx="72405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766BB-1652-4030-80B2-2025CD1FC45D}">
      <dsp:nvSpPr>
        <dsp:cNvPr id="0" name=""/>
        <dsp:cNvSpPr/>
      </dsp:nvSpPr>
      <dsp:spPr>
        <a:xfrm>
          <a:off x="0" y="0"/>
          <a:ext cx="1448114" cy="250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Key questions</a:t>
          </a:r>
          <a:endParaRPr lang="en-US" sz="2200" kern="1200"/>
        </a:p>
      </dsp:txBody>
      <dsp:txXfrm>
        <a:off x="0" y="0"/>
        <a:ext cx="1448114" cy="2509837"/>
      </dsp:txXfrm>
    </dsp:sp>
    <dsp:sp modelId="{291FF178-5C50-4864-894B-0F0BDC389741}">
      <dsp:nvSpPr>
        <dsp:cNvPr id="0" name=""/>
        <dsp:cNvSpPr/>
      </dsp:nvSpPr>
      <dsp:spPr>
        <a:xfrm>
          <a:off x="1556722" y="58334"/>
          <a:ext cx="5683848" cy="116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What should be the balance between the amount of profit distributed and that held back for reinvestment in the business?</a:t>
          </a:r>
          <a:endParaRPr lang="en-US" sz="2100" kern="1200" dirty="0"/>
        </a:p>
      </dsp:txBody>
      <dsp:txXfrm>
        <a:off x="1556722" y="58334"/>
        <a:ext cx="5683848" cy="1166682"/>
      </dsp:txXfrm>
    </dsp:sp>
    <dsp:sp modelId="{F38A60AF-30E3-426C-91C7-FBB9814B1879}">
      <dsp:nvSpPr>
        <dsp:cNvPr id="0" name=""/>
        <dsp:cNvSpPr/>
      </dsp:nvSpPr>
      <dsp:spPr>
        <a:xfrm>
          <a:off x="1448114" y="1225016"/>
          <a:ext cx="5792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6B614-D47D-4CE3-ABE5-043BA6F06507}">
      <dsp:nvSpPr>
        <dsp:cNvPr id="0" name=""/>
        <dsp:cNvSpPr/>
      </dsp:nvSpPr>
      <dsp:spPr>
        <a:xfrm>
          <a:off x="1556722" y="1283350"/>
          <a:ext cx="5683848" cy="1166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Whether alternatives of cash dividend might be used?</a:t>
          </a:r>
          <a:endParaRPr lang="en-US" sz="2100" kern="1200" dirty="0"/>
        </a:p>
      </dsp:txBody>
      <dsp:txXfrm>
        <a:off x="1556722" y="1283350"/>
        <a:ext cx="5683848" cy="1166682"/>
      </dsp:txXfrm>
    </dsp:sp>
    <dsp:sp modelId="{EE453B9B-5F6D-457B-841F-4A1EA73AEB0C}">
      <dsp:nvSpPr>
        <dsp:cNvPr id="0" name=""/>
        <dsp:cNvSpPr/>
      </dsp:nvSpPr>
      <dsp:spPr>
        <a:xfrm>
          <a:off x="1448114" y="2450032"/>
          <a:ext cx="5792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8A887-71C1-49BC-99E1-6AE1B7377B9C}">
      <dsp:nvSpPr>
        <dsp:cNvPr id="0" name=""/>
        <dsp:cNvSpPr/>
      </dsp:nvSpPr>
      <dsp:spPr>
        <a:xfrm>
          <a:off x="0" y="2509837"/>
          <a:ext cx="72405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959AC-5680-4EDB-B43B-74104587745E}">
      <dsp:nvSpPr>
        <dsp:cNvPr id="0" name=""/>
        <dsp:cNvSpPr/>
      </dsp:nvSpPr>
      <dsp:spPr>
        <a:xfrm>
          <a:off x="0" y="2509837"/>
          <a:ext cx="1448114" cy="250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Some decisions</a:t>
          </a:r>
          <a:endParaRPr lang="en-US" sz="2200" kern="1200" dirty="0"/>
        </a:p>
      </dsp:txBody>
      <dsp:txXfrm>
        <a:off x="0" y="2509837"/>
        <a:ext cx="1448114" cy="2509837"/>
      </dsp:txXfrm>
    </dsp:sp>
    <dsp:sp modelId="{AEF9A7AE-4273-4E0B-A38C-E6E4D883E9EC}">
      <dsp:nvSpPr>
        <dsp:cNvPr id="0" name=""/>
        <dsp:cNvSpPr/>
      </dsp:nvSpPr>
      <dsp:spPr>
        <a:xfrm>
          <a:off x="1556722" y="2549053"/>
          <a:ext cx="5683848" cy="784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Decisions concerning the amount of dividends to pay.</a:t>
          </a:r>
          <a:endParaRPr lang="en-US" sz="2100" kern="1200" dirty="0"/>
        </a:p>
      </dsp:txBody>
      <dsp:txXfrm>
        <a:off x="1556722" y="2549053"/>
        <a:ext cx="5683848" cy="784324"/>
      </dsp:txXfrm>
    </dsp:sp>
    <dsp:sp modelId="{6FACC8EB-0CF8-42D5-959F-88C955A8EED9}">
      <dsp:nvSpPr>
        <dsp:cNvPr id="0" name=""/>
        <dsp:cNvSpPr/>
      </dsp:nvSpPr>
      <dsp:spPr>
        <a:xfrm>
          <a:off x="1448114" y="3333377"/>
          <a:ext cx="5792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4FEA1-83CD-4E53-B902-93938979BD24}">
      <dsp:nvSpPr>
        <dsp:cNvPr id="0" name=""/>
        <dsp:cNvSpPr/>
      </dsp:nvSpPr>
      <dsp:spPr>
        <a:xfrm>
          <a:off x="1556722" y="3372594"/>
          <a:ext cx="5683848" cy="784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Decisions concerning the appropriate alternative to cash dividends.</a:t>
          </a:r>
          <a:endParaRPr lang="en-US" sz="2100" kern="1200" dirty="0"/>
        </a:p>
      </dsp:txBody>
      <dsp:txXfrm>
        <a:off x="1556722" y="3372594"/>
        <a:ext cx="5683848" cy="784324"/>
      </dsp:txXfrm>
    </dsp:sp>
    <dsp:sp modelId="{3D5CCADC-90FB-4DBA-A8EE-284269F07865}">
      <dsp:nvSpPr>
        <dsp:cNvPr id="0" name=""/>
        <dsp:cNvSpPr/>
      </dsp:nvSpPr>
      <dsp:spPr>
        <a:xfrm>
          <a:off x="1448114" y="4156918"/>
          <a:ext cx="5792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A21AA-6F3A-41D1-B283-2501EEA777B5}">
      <dsp:nvSpPr>
        <dsp:cNvPr id="0" name=""/>
        <dsp:cNvSpPr/>
      </dsp:nvSpPr>
      <dsp:spPr>
        <a:xfrm>
          <a:off x="1556722" y="4196134"/>
          <a:ext cx="5683848" cy="784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Decisions concerning dividend payment plans (e.g., constant earnings pay-out ratio).</a:t>
          </a:r>
          <a:endParaRPr lang="en-US" sz="2100" kern="1200" dirty="0"/>
        </a:p>
      </dsp:txBody>
      <dsp:txXfrm>
        <a:off x="1556722" y="4196134"/>
        <a:ext cx="5683848" cy="784324"/>
      </dsp:txXfrm>
    </dsp:sp>
    <dsp:sp modelId="{3DB5DDF4-3B20-4BF8-A5ED-D2E25105160C}">
      <dsp:nvSpPr>
        <dsp:cNvPr id="0" name=""/>
        <dsp:cNvSpPr/>
      </dsp:nvSpPr>
      <dsp:spPr>
        <a:xfrm>
          <a:off x="1448114" y="4980458"/>
          <a:ext cx="57924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7CD18-7C0C-4954-923A-6EFB882F706A}">
      <dsp:nvSpPr>
        <dsp:cNvPr id="0" name=""/>
        <dsp:cNvSpPr/>
      </dsp:nvSpPr>
      <dsp:spPr>
        <a:xfrm>
          <a:off x="0" y="9956"/>
          <a:ext cx="10058399" cy="13950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Reasons for the preference of earnings retention for reinvestment</a:t>
          </a:r>
          <a:endParaRPr lang="en-US" sz="3900" kern="1200"/>
        </a:p>
      </dsp:txBody>
      <dsp:txXfrm>
        <a:off x="0" y="9956"/>
        <a:ext cx="10058399" cy="1395089"/>
      </dsp:txXfrm>
    </dsp:sp>
    <dsp:sp modelId="{46C7CD5C-F304-41C5-B098-4CF6AE04A96E}">
      <dsp:nvSpPr>
        <dsp:cNvPr id="0" name=""/>
        <dsp:cNvSpPr/>
      </dsp:nvSpPr>
      <dsp:spPr>
        <a:xfrm>
          <a:off x="0" y="1405046"/>
          <a:ext cx="10058399" cy="28369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900" kern="1200" dirty="0"/>
            <a:t>No issue costs.</a:t>
          </a:r>
          <a:endParaRPr 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900" kern="1200" dirty="0"/>
            <a:t>No formalities for raising the capital.</a:t>
          </a:r>
          <a:endParaRPr 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900" kern="1200" dirty="0"/>
            <a:t>Shareholders normally expect some portion of profit to be retained.</a:t>
          </a:r>
          <a:endParaRPr lang="en-US" sz="3900" kern="1200" dirty="0"/>
        </a:p>
      </dsp:txBody>
      <dsp:txXfrm>
        <a:off x="0" y="1405046"/>
        <a:ext cx="10058399" cy="28369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BC9F8-D950-4F3D-BF53-74BA91F95726}">
      <dsp:nvSpPr>
        <dsp:cNvPr id="0" name=""/>
        <dsp:cNvSpPr/>
      </dsp:nvSpPr>
      <dsp:spPr>
        <a:xfrm>
          <a:off x="4600055" y="3512441"/>
          <a:ext cx="1240373" cy="433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133"/>
              </a:lnTo>
              <a:lnTo>
                <a:pt x="1240373" y="301133"/>
              </a:lnTo>
              <a:lnTo>
                <a:pt x="1240373" y="43324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41281-BA9A-460A-B9C7-3329D45B3C56}">
      <dsp:nvSpPr>
        <dsp:cNvPr id="0" name=""/>
        <dsp:cNvSpPr/>
      </dsp:nvSpPr>
      <dsp:spPr>
        <a:xfrm>
          <a:off x="2840985" y="3512441"/>
          <a:ext cx="1759070" cy="449865"/>
        </a:xfrm>
        <a:custGeom>
          <a:avLst/>
          <a:gdLst/>
          <a:ahLst/>
          <a:cxnLst/>
          <a:rect l="0" t="0" r="0" b="0"/>
          <a:pathLst>
            <a:path>
              <a:moveTo>
                <a:pt x="1759070" y="0"/>
              </a:moveTo>
              <a:lnTo>
                <a:pt x="1759070" y="317750"/>
              </a:lnTo>
              <a:lnTo>
                <a:pt x="0" y="317750"/>
              </a:lnTo>
              <a:lnTo>
                <a:pt x="0" y="44986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12560-9C4E-4440-8F1F-02B3A3D874CB}">
      <dsp:nvSpPr>
        <dsp:cNvPr id="0" name=""/>
        <dsp:cNvSpPr/>
      </dsp:nvSpPr>
      <dsp:spPr>
        <a:xfrm>
          <a:off x="2840985" y="2227187"/>
          <a:ext cx="1759070" cy="379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549"/>
              </a:lnTo>
              <a:lnTo>
                <a:pt x="1759070" y="247549"/>
              </a:lnTo>
              <a:lnTo>
                <a:pt x="1759070" y="37966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D7E151-D75B-468D-8009-933F294197C4}">
      <dsp:nvSpPr>
        <dsp:cNvPr id="0" name=""/>
        <dsp:cNvSpPr/>
      </dsp:nvSpPr>
      <dsp:spPr>
        <a:xfrm>
          <a:off x="583512" y="2227187"/>
          <a:ext cx="2257472" cy="379664"/>
        </a:xfrm>
        <a:custGeom>
          <a:avLst/>
          <a:gdLst/>
          <a:ahLst/>
          <a:cxnLst/>
          <a:rect l="0" t="0" r="0" b="0"/>
          <a:pathLst>
            <a:path>
              <a:moveTo>
                <a:pt x="2257472" y="0"/>
              </a:moveTo>
              <a:lnTo>
                <a:pt x="2257472" y="247549"/>
              </a:lnTo>
              <a:lnTo>
                <a:pt x="0" y="247549"/>
              </a:lnTo>
              <a:lnTo>
                <a:pt x="0" y="37966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0130A-15AE-457D-9E18-A6360E3DAC7D}">
      <dsp:nvSpPr>
        <dsp:cNvPr id="0" name=""/>
        <dsp:cNvSpPr/>
      </dsp:nvSpPr>
      <dsp:spPr>
        <a:xfrm>
          <a:off x="2795265" y="906832"/>
          <a:ext cx="91440" cy="4147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76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DB58D-BBE4-439E-880E-DEFEFB4D1488}">
      <dsp:nvSpPr>
        <dsp:cNvPr id="0" name=""/>
        <dsp:cNvSpPr/>
      </dsp:nvSpPr>
      <dsp:spPr>
        <a:xfrm>
          <a:off x="2127922" y="1243"/>
          <a:ext cx="1426125" cy="9055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88377-51DD-4434-B3BB-75D53C7CB98E}">
      <dsp:nvSpPr>
        <dsp:cNvPr id="0" name=""/>
        <dsp:cNvSpPr/>
      </dsp:nvSpPr>
      <dsp:spPr>
        <a:xfrm>
          <a:off x="2286380" y="151778"/>
          <a:ext cx="1426125" cy="90558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BOD</a:t>
          </a:r>
        </a:p>
      </dsp:txBody>
      <dsp:txXfrm>
        <a:off x="2312904" y="178302"/>
        <a:ext cx="1373077" cy="852541"/>
      </dsp:txXfrm>
    </dsp:sp>
    <dsp:sp modelId="{44BF00EB-9DFE-41E1-82EB-21B937D4C846}">
      <dsp:nvSpPr>
        <dsp:cNvPr id="0" name=""/>
        <dsp:cNvSpPr/>
      </dsp:nvSpPr>
      <dsp:spPr>
        <a:xfrm>
          <a:off x="2127922" y="1321597"/>
          <a:ext cx="1426125" cy="9055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E52BC-E9FC-4057-88FD-4F6CB40D667F}">
      <dsp:nvSpPr>
        <dsp:cNvPr id="0" name=""/>
        <dsp:cNvSpPr/>
      </dsp:nvSpPr>
      <dsp:spPr>
        <a:xfrm>
          <a:off x="2286380" y="1472133"/>
          <a:ext cx="1426125" cy="90558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CEO / MD</a:t>
          </a:r>
        </a:p>
      </dsp:txBody>
      <dsp:txXfrm>
        <a:off x="2312904" y="1498657"/>
        <a:ext cx="1373077" cy="852541"/>
      </dsp:txXfrm>
    </dsp:sp>
    <dsp:sp modelId="{D2A61C9A-043B-4B22-97FF-B8FA948FBD3F}">
      <dsp:nvSpPr>
        <dsp:cNvPr id="0" name=""/>
        <dsp:cNvSpPr/>
      </dsp:nvSpPr>
      <dsp:spPr>
        <a:xfrm>
          <a:off x="-129550" y="2606851"/>
          <a:ext cx="1426125" cy="9055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8A0AD-486E-46F0-9807-CDB94AC4FAC8}">
      <dsp:nvSpPr>
        <dsp:cNvPr id="0" name=""/>
        <dsp:cNvSpPr/>
      </dsp:nvSpPr>
      <dsp:spPr>
        <a:xfrm>
          <a:off x="28908" y="2757386"/>
          <a:ext cx="1426125" cy="90558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Deputy MD - Operations</a:t>
          </a:r>
        </a:p>
      </dsp:txBody>
      <dsp:txXfrm>
        <a:off x="55432" y="2783910"/>
        <a:ext cx="1373077" cy="852541"/>
      </dsp:txXfrm>
    </dsp:sp>
    <dsp:sp modelId="{BDD36BF4-453C-4942-A7C8-721BAF8EC28A}">
      <dsp:nvSpPr>
        <dsp:cNvPr id="0" name=""/>
        <dsp:cNvSpPr/>
      </dsp:nvSpPr>
      <dsp:spPr>
        <a:xfrm>
          <a:off x="3886992" y="2606851"/>
          <a:ext cx="1426125" cy="9055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0928B-F0BD-4767-8F67-40F9CE8604A1}">
      <dsp:nvSpPr>
        <dsp:cNvPr id="0" name=""/>
        <dsp:cNvSpPr/>
      </dsp:nvSpPr>
      <dsp:spPr>
        <a:xfrm>
          <a:off x="4045451" y="2757386"/>
          <a:ext cx="1426125" cy="90558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Deputy MD - Finance</a:t>
          </a:r>
        </a:p>
      </dsp:txBody>
      <dsp:txXfrm>
        <a:off x="4071975" y="2783910"/>
        <a:ext cx="1373077" cy="852541"/>
      </dsp:txXfrm>
    </dsp:sp>
    <dsp:sp modelId="{2E67A3D9-F27D-46F9-A3C3-E5115FDA986E}">
      <dsp:nvSpPr>
        <dsp:cNvPr id="0" name=""/>
        <dsp:cNvSpPr/>
      </dsp:nvSpPr>
      <dsp:spPr>
        <a:xfrm>
          <a:off x="2127922" y="3962306"/>
          <a:ext cx="1426125" cy="9055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F6851-34B2-48A0-AAE6-D4711234E488}">
      <dsp:nvSpPr>
        <dsp:cNvPr id="0" name=""/>
        <dsp:cNvSpPr/>
      </dsp:nvSpPr>
      <dsp:spPr>
        <a:xfrm>
          <a:off x="2286380" y="4112842"/>
          <a:ext cx="1426125" cy="90558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Controller</a:t>
          </a:r>
        </a:p>
      </dsp:txBody>
      <dsp:txXfrm>
        <a:off x="2312904" y="4139366"/>
        <a:ext cx="1373077" cy="852541"/>
      </dsp:txXfrm>
    </dsp:sp>
    <dsp:sp modelId="{46E51F88-3E47-43CF-8E7C-97430EEC6B70}">
      <dsp:nvSpPr>
        <dsp:cNvPr id="0" name=""/>
        <dsp:cNvSpPr/>
      </dsp:nvSpPr>
      <dsp:spPr>
        <a:xfrm>
          <a:off x="5127366" y="3945689"/>
          <a:ext cx="1426125" cy="9055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0AF65-9934-4867-A8A7-90EC8D20429F}">
      <dsp:nvSpPr>
        <dsp:cNvPr id="0" name=""/>
        <dsp:cNvSpPr/>
      </dsp:nvSpPr>
      <dsp:spPr>
        <a:xfrm>
          <a:off x="5285824" y="4096224"/>
          <a:ext cx="1426125" cy="90558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Treasurer</a:t>
          </a:r>
        </a:p>
      </dsp:txBody>
      <dsp:txXfrm>
        <a:off x="5312348" y="4122748"/>
        <a:ext cx="1373077" cy="852541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5BAC18-4886-44B0-B844-9EE51C41A98B}">
      <dsp:nvSpPr>
        <dsp:cNvPr id="0" name=""/>
        <dsp:cNvSpPr/>
      </dsp:nvSpPr>
      <dsp:spPr>
        <a:xfrm>
          <a:off x="1140649" y="0"/>
          <a:ext cx="5260928" cy="502005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46689-2721-4CEF-A3CE-EE4A6B5BFC3C}">
      <dsp:nvSpPr>
        <dsp:cNvPr id="0" name=""/>
        <dsp:cNvSpPr/>
      </dsp:nvSpPr>
      <dsp:spPr>
        <a:xfrm>
          <a:off x="1850942" y="200802"/>
          <a:ext cx="3840342" cy="326303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D207F-24BC-4961-9E24-788F86A6DB59}">
      <dsp:nvSpPr>
        <dsp:cNvPr id="0" name=""/>
        <dsp:cNvSpPr/>
      </dsp:nvSpPr>
      <dsp:spPr>
        <a:xfrm>
          <a:off x="1850942" y="3965884"/>
          <a:ext cx="3840342" cy="853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g = b * re</a:t>
          </a:r>
          <a:endParaRPr lang="en-US" sz="2500" kern="1200"/>
        </a:p>
      </dsp:txBody>
      <dsp:txXfrm>
        <a:off x="1850942" y="3965884"/>
        <a:ext cx="3840342" cy="853369"/>
      </dsp:txXfrm>
    </dsp:sp>
    <dsp:sp modelId="{4B805D30-C295-45CD-9327-18D546D45320}">
      <dsp:nvSpPr>
        <dsp:cNvPr id="0" name=""/>
        <dsp:cNvSpPr/>
      </dsp:nvSpPr>
      <dsp:spPr>
        <a:xfrm>
          <a:off x="1850942" y="3463838"/>
          <a:ext cx="3840342" cy="502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The Gordon’s growth model</a:t>
          </a:r>
          <a:endParaRPr lang="en-US" sz="2200" kern="1200" dirty="0"/>
        </a:p>
      </dsp:txBody>
      <dsp:txXfrm>
        <a:off x="1850942" y="3463838"/>
        <a:ext cx="3840342" cy="502045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21B03-4BD6-444A-A237-3846782BA898}">
      <dsp:nvSpPr>
        <dsp:cNvPr id="0" name=""/>
        <dsp:cNvSpPr/>
      </dsp:nvSpPr>
      <dsp:spPr>
        <a:xfrm>
          <a:off x="0" y="0"/>
          <a:ext cx="10058399" cy="40513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The End</a:t>
          </a:r>
          <a:endParaRPr lang="en-US" sz="5800" kern="1200" dirty="0"/>
        </a:p>
      </dsp:txBody>
      <dsp:txXfrm>
        <a:off x="0" y="1620520"/>
        <a:ext cx="10058399" cy="1620520"/>
      </dsp:txXfrm>
    </dsp:sp>
    <dsp:sp modelId="{C6EA4F71-8E45-44BE-9BCA-8D53206FAE6E}">
      <dsp:nvSpPr>
        <dsp:cNvPr id="0" name=""/>
        <dsp:cNvSpPr/>
      </dsp:nvSpPr>
      <dsp:spPr>
        <a:xfrm>
          <a:off x="4354658" y="243078"/>
          <a:ext cx="1349082" cy="134908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581A5-FEDE-4DEB-9883-E3FB4692A964}">
      <dsp:nvSpPr>
        <dsp:cNvPr id="0" name=""/>
        <dsp:cNvSpPr/>
      </dsp:nvSpPr>
      <dsp:spPr>
        <a:xfrm>
          <a:off x="402335" y="3241040"/>
          <a:ext cx="9253728" cy="607695"/>
        </a:xfrm>
        <a:prstGeom prst="leftRightArrow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FE28B-3D37-9149-84F9-2244463F809B}">
      <dsp:nvSpPr>
        <dsp:cNvPr id="0" name=""/>
        <dsp:cNvSpPr/>
      </dsp:nvSpPr>
      <dsp:spPr>
        <a:xfrm>
          <a:off x="0" y="30159"/>
          <a:ext cx="10058399" cy="4104000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20A17A-45D9-134E-BEED-730DBAC1A6D2}">
      <dsp:nvSpPr>
        <dsp:cNvPr id="0" name=""/>
        <dsp:cNvSpPr/>
      </dsp:nvSpPr>
      <dsp:spPr>
        <a:xfrm>
          <a:off x="517057" y="1387817"/>
          <a:ext cx="8241208" cy="1186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400" kern="1200" dirty="0"/>
            <a:t>Maximise the wealth of the owners</a:t>
          </a:r>
        </a:p>
      </dsp:txBody>
      <dsp:txXfrm>
        <a:off x="517057" y="1387817"/>
        <a:ext cx="8241208" cy="1186312"/>
      </dsp:txXfrm>
    </dsp:sp>
    <dsp:sp modelId="{C815ED04-FDCC-CA44-8048-01199348BC99}">
      <dsp:nvSpPr>
        <dsp:cNvPr id="0" name=""/>
        <dsp:cNvSpPr/>
      </dsp:nvSpPr>
      <dsp:spPr>
        <a:xfrm>
          <a:off x="811351" y="1056159"/>
          <a:ext cx="8241208" cy="20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79120" rIns="0" bIns="57912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700" kern="1200"/>
        </a:p>
      </dsp:txBody>
      <dsp:txXfrm>
        <a:off x="811351" y="1056159"/>
        <a:ext cx="8241208" cy="2052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3FAD-5EF7-4382-AC11-830A50B526A5}">
      <dsp:nvSpPr>
        <dsp:cNvPr id="0" name=""/>
        <dsp:cNvSpPr/>
      </dsp:nvSpPr>
      <dsp:spPr>
        <a:xfrm>
          <a:off x="3696" y="0"/>
          <a:ext cx="3555775" cy="63209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The primary financial objective</a:t>
          </a:r>
          <a:endParaRPr lang="en-US" sz="3900" kern="1200"/>
        </a:p>
      </dsp:txBody>
      <dsp:txXfrm>
        <a:off x="3696" y="0"/>
        <a:ext cx="3555775" cy="1896270"/>
      </dsp:txXfrm>
    </dsp:sp>
    <dsp:sp modelId="{A975D937-D569-4E8B-84F4-061F8E016715}">
      <dsp:nvSpPr>
        <dsp:cNvPr id="0" name=""/>
        <dsp:cNvSpPr/>
      </dsp:nvSpPr>
      <dsp:spPr>
        <a:xfrm>
          <a:off x="359274" y="1896270"/>
          <a:ext cx="2844620" cy="410858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Maximising the wealth of its owners</a:t>
          </a:r>
          <a:endParaRPr lang="en-US" sz="2200" kern="1200"/>
        </a:p>
      </dsp:txBody>
      <dsp:txXfrm>
        <a:off x="442590" y="1979586"/>
        <a:ext cx="2677988" cy="3941953"/>
      </dsp:txXfrm>
    </dsp:sp>
    <dsp:sp modelId="{4079D678-BB65-4277-A2E0-45A89AE89F62}">
      <dsp:nvSpPr>
        <dsp:cNvPr id="0" name=""/>
        <dsp:cNvSpPr/>
      </dsp:nvSpPr>
      <dsp:spPr>
        <a:xfrm>
          <a:off x="3826155" y="0"/>
          <a:ext cx="3555775" cy="632090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Secondary financial objectives</a:t>
          </a:r>
          <a:endParaRPr lang="en-US" sz="3900" kern="1200" dirty="0"/>
        </a:p>
      </dsp:txBody>
      <dsp:txXfrm>
        <a:off x="3826155" y="0"/>
        <a:ext cx="3555775" cy="1896270"/>
      </dsp:txXfrm>
    </dsp:sp>
    <dsp:sp modelId="{99848C2B-C31A-4059-864F-C246BC36C5FA}">
      <dsp:nvSpPr>
        <dsp:cNvPr id="0" name=""/>
        <dsp:cNvSpPr/>
      </dsp:nvSpPr>
      <dsp:spPr>
        <a:xfrm>
          <a:off x="4181733" y="1896424"/>
          <a:ext cx="2844620" cy="9208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Growth in EPS</a:t>
          </a:r>
          <a:endParaRPr lang="en-US" sz="2200" kern="1200"/>
        </a:p>
      </dsp:txBody>
      <dsp:txXfrm>
        <a:off x="4208703" y="1923394"/>
        <a:ext cx="2790680" cy="866880"/>
      </dsp:txXfrm>
    </dsp:sp>
    <dsp:sp modelId="{E34B7A63-49B4-4734-8CAC-ECBEF27AE63B}">
      <dsp:nvSpPr>
        <dsp:cNvPr id="0" name=""/>
        <dsp:cNvSpPr/>
      </dsp:nvSpPr>
      <dsp:spPr>
        <a:xfrm>
          <a:off x="4181733" y="2958910"/>
          <a:ext cx="2844620" cy="9208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Sustainable debt-to-equity ratio</a:t>
          </a:r>
          <a:endParaRPr lang="en-US" sz="2200" kern="1200"/>
        </a:p>
      </dsp:txBody>
      <dsp:txXfrm>
        <a:off x="4208703" y="2985880"/>
        <a:ext cx="2790680" cy="866880"/>
      </dsp:txXfrm>
    </dsp:sp>
    <dsp:sp modelId="{65DEC71D-CDE1-47A7-A9FA-0CA416361D79}">
      <dsp:nvSpPr>
        <dsp:cNvPr id="0" name=""/>
        <dsp:cNvSpPr/>
      </dsp:nvSpPr>
      <dsp:spPr>
        <a:xfrm>
          <a:off x="4181733" y="4021395"/>
          <a:ext cx="2844620" cy="9208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Adequate dividend cover</a:t>
          </a:r>
          <a:endParaRPr lang="en-US" sz="2200" kern="1200"/>
        </a:p>
      </dsp:txBody>
      <dsp:txXfrm>
        <a:off x="4208703" y="4048365"/>
        <a:ext cx="2790680" cy="866880"/>
      </dsp:txXfrm>
    </dsp:sp>
    <dsp:sp modelId="{52F6A5BF-BA8C-4803-8426-AEE38E2219BB}">
      <dsp:nvSpPr>
        <dsp:cNvPr id="0" name=""/>
        <dsp:cNvSpPr/>
      </dsp:nvSpPr>
      <dsp:spPr>
        <a:xfrm>
          <a:off x="4181733" y="5083880"/>
          <a:ext cx="2844620" cy="9208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Adequate cash flows from operations</a:t>
          </a:r>
          <a:endParaRPr lang="en-US" sz="2200" kern="1200"/>
        </a:p>
      </dsp:txBody>
      <dsp:txXfrm>
        <a:off x="4208703" y="5110850"/>
        <a:ext cx="2790680" cy="866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22C33-EDD9-4216-BAD3-65E78DDB980A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D254E-3E8F-4C9E-9ECF-30096BA989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90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 shareholder bought 1000 shares of ABC Ltd on 1 January at a market price of GHS2.5. </a:t>
            </a:r>
          </a:p>
          <a:p>
            <a:r>
              <a:rPr lang="en-US" sz="1200" dirty="0"/>
              <a:t>On 31 of Dec the same year the shares had an ex-div market value of GHS2.82 per share. </a:t>
            </a:r>
          </a:p>
          <a:p>
            <a:r>
              <a:rPr lang="en-US" sz="1200" dirty="0"/>
              <a:t>The dividend paid during the period was GHS0.27 per shares.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Required:</a:t>
            </a:r>
          </a:p>
          <a:p>
            <a:r>
              <a:rPr lang="en-US" sz="1200" dirty="0"/>
              <a:t>Compute the dividend yield; the capital gains yield; and the annual rate of return.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D254E-3E8F-4C9E-9ECF-30096BA9899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67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3DFEC-F7A4-4BAA-B9D9-B6D5C6105C0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191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600" b="1" dirty="0"/>
              <a:t>Meaning of agency costs</a:t>
            </a:r>
          </a:p>
          <a:p>
            <a:pPr lvl="1"/>
            <a:r>
              <a:rPr lang="en-GB" sz="2400" dirty="0"/>
              <a:t>Agency problem invariably results in value losses to shareholders and even managers.</a:t>
            </a:r>
          </a:p>
          <a:p>
            <a:pPr lvl="1"/>
            <a:r>
              <a:rPr lang="en-GB" sz="2400" dirty="0"/>
              <a:t>Agency costs refer to value losses due to agency conflicts.</a:t>
            </a:r>
          </a:p>
          <a:p>
            <a:r>
              <a:rPr lang="en-GB" sz="2600" b="1" dirty="0"/>
              <a:t>Examples of agency costs</a:t>
            </a:r>
          </a:p>
          <a:p>
            <a:pPr lvl="1"/>
            <a:r>
              <a:rPr lang="en-GB" sz="2400" dirty="0"/>
              <a:t>Cost of monitoring</a:t>
            </a:r>
          </a:p>
          <a:p>
            <a:pPr lvl="1"/>
            <a:r>
              <a:rPr lang="en-GB" sz="2400" dirty="0"/>
              <a:t>Costs to shareholders when managers do not take decisions in the best interest of shareholders</a:t>
            </a:r>
          </a:p>
          <a:p>
            <a:pPr lvl="1"/>
            <a:r>
              <a:rPr lang="en-GB" sz="2400" dirty="0"/>
              <a:t>Bonding costs incurred to align the interest of managers with those of shareholders (e.g., incentive plans including annual rewards, share awards, and share options)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D254E-3E8F-4C9E-9ECF-30096BA9899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183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b="1" dirty="0"/>
              <a:t>Incentive schemes</a:t>
            </a:r>
            <a:r>
              <a:rPr lang="en-GB" dirty="0"/>
              <a:t>:</a:t>
            </a:r>
          </a:p>
          <a:p>
            <a:pPr lvl="0"/>
            <a:r>
              <a:rPr lang="en-GB" dirty="0"/>
              <a:t>Remuneration package</a:t>
            </a:r>
            <a:endParaRPr lang="en-US" dirty="0"/>
          </a:p>
          <a:p>
            <a:pPr lvl="1"/>
            <a:r>
              <a:rPr lang="en-GB" dirty="0"/>
              <a:t>Basic salary </a:t>
            </a:r>
            <a:endParaRPr lang="en-US" dirty="0"/>
          </a:p>
          <a:p>
            <a:pPr lvl="1"/>
            <a:r>
              <a:rPr lang="en-GB" dirty="0"/>
              <a:t>Annual performance incentives (e.g., cash bonuses)</a:t>
            </a:r>
            <a:endParaRPr lang="en-US" dirty="0"/>
          </a:p>
          <a:p>
            <a:pPr lvl="0"/>
            <a:r>
              <a:rPr lang="en-GB" dirty="0"/>
              <a:t>Share awards</a:t>
            </a:r>
            <a:endParaRPr lang="en-US" dirty="0"/>
          </a:p>
          <a:p>
            <a:pPr lvl="1"/>
            <a:r>
              <a:rPr lang="en-GB" dirty="0"/>
              <a:t>The company purchases own shares and awards them to managers based on performance</a:t>
            </a:r>
            <a:endParaRPr lang="en-US" dirty="0"/>
          </a:p>
          <a:p>
            <a:pPr lvl="1"/>
            <a:r>
              <a:rPr lang="en-GB" dirty="0"/>
              <a:t>Rewards managers for past performance and encourages them to achieve superior performance in the future</a:t>
            </a:r>
            <a:endParaRPr lang="en-US" dirty="0"/>
          </a:p>
          <a:p>
            <a:pPr lvl="0"/>
            <a:r>
              <a:rPr lang="en-GB" dirty="0"/>
              <a:t>Share options</a:t>
            </a:r>
            <a:endParaRPr lang="en-US" dirty="0"/>
          </a:p>
          <a:p>
            <a:pPr lvl="1"/>
            <a:r>
              <a:rPr lang="en-GB" dirty="0"/>
              <a:t>The company gives managers right to buy shares of the company at a fixed strike price</a:t>
            </a:r>
            <a:endParaRPr lang="en-US" dirty="0"/>
          </a:p>
          <a:p>
            <a:pPr lvl="1"/>
            <a:r>
              <a:rPr lang="en-GB" dirty="0"/>
              <a:t>Motivates managers to take decisions that will contribute to enhancing the value of the company’s equity stock</a:t>
            </a:r>
            <a:endParaRPr lang="en-US" dirty="0"/>
          </a:p>
          <a:p>
            <a:endParaRPr lang="en-GB" dirty="0"/>
          </a:p>
          <a:p>
            <a:endParaRPr lang="en-GB" dirty="0"/>
          </a:p>
          <a:p>
            <a:pPr lvl="0"/>
            <a:r>
              <a:rPr lang="en-GB" b="1" dirty="0"/>
              <a:t>Monitoring</a:t>
            </a:r>
            <a:r>
              <a:rPr lang="en-GB" dirty="0"/>
              <a:t>:</a:t>
            </a:r>
          </a:p>
          <a:p>
            <a:pPr lvl="0"/>
            <a:r>
              <a:rPr lang="en-GB" dirty="0"/>
              <a:t>Accountability and auditing</a:t>
            </a:r>
            <a:endParaRPr lang="en-US" dirty="0"/>
          </a:p>
          <a:p>
            <a:pPr lvl="0"/>
            <a:r>
              <a:rPr lang="en-GB" dirty="0"/>
              <a:t>More independent non-executive directors to provide effective supervision</a:t>
            </a:r>
            <a:endParaRPr lang="en-US" dirty="0"/>
          </a:p>
          <a:p>
            <a:pPr lvl="0"/>
            <a:r>
              <a:rPr lang="en-GB" dirty="0"/>
              <a:t>Limiting the powers managers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D254E-3E8F-4C9E-9ECF-30096BA9899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D254E-3E8F-4C9E-9ECF-30096BA9899C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69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Prepared by A. Essel-Anderson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microsoft.com/office/2007/relationships/hdphoto" Target="../media/hdphoto4.wdp"/><Relationship Id="rId7" Type="http://schemas.openxmlformats.org/officeDocument/2006/relationships/diagramLayout" Target="../diagrams/layout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0.xml"/><Relationship Id="rId5" Type="http://schemas.microsoft.com/office/2007/relationships/hdphoto" Target="../media/hdphoto2.wdp"/><Relationship Id="rId10" Type="http://schemas.microsoft.com/office/2007/relationships/diagramDrawing" Target="../diagrams/drawing10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.png"/><Relationship Id="rId9" Type="http://schemas.microsoft.com/office/2007/relationships/diagramDrawing" Target="../diagrams/drawing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3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2.png"/><Relationship Id="rId9" Type="http://schemas.microsoft.com/office/2007/relationships/diagramDrawing" Target="../diagrams/drawin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1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71.xml"/><Relationship Id="rId5" Type="http://schemas.openxmlformats.org/officeDocument/2006/relationships/diagramLayout" Target="../diagrams/layout71.xml"/><Relationship Id="rId4" Type="http://schemas.openxmlformats.org/officeDocument/2006/relationships/diagramData" Target="../diagrams/data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AA47-9638-49F6-848D-724BA623E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342" y="1642369"/>
            <a:ext cx="9783192" cy="2352582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sz="4400" dirty="0"/>
              <a:t>Ashesi University</a:t>
            </a:r>
            <a:br>
              <a:rPr lang="en-GB" sz="4400" dirty="0"/>
            </a:br>
            <a:r>
              <a:rPr lang="en-GB" sz="4400" dirty="0"/>
              <a:t>department of business administration</a:t>
            </a:r>
            <a:br>
              <a:rPr lang="en-GB" sz="4400" dirty="0"/>
            </a:br>
            <a:br>
              <a:rPr lang="en-GB" sz="4400" dirty="0"/>
            </a:br>
            <a:r>
              <a:rPr lang="en-GB" sz="4400" dirty="0"/>
              <a:t>BUSA 224: Finance for non-finance managers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2A358-41D4-4C90-8C53-323CB91D0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4643020"/>
            <a:ext cx="8420381" cy="1695636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/>
              <a:t>Course Faculty: 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Angela A. Alu</a:t>
            </a:r>
          </a:p>
        </p:txBody>
      </p:sp>
    </p:spTree>
    <p:extLst>
      <p:ext uri="{BB962C8B-B14F-4D97-AF65-F5344CB8AC3E}">
        <p14:creationId xmlns:p14="http://schemas.microsoft.com/office/powerpoint/2010/main" val="196874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7AA1-52E8-43A4-96A8-843BDF1C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87653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Organisation of the finance function in businesses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9F90D-98B5-4347-8A6C-093727D34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922309"/>
            <a:ext cx="3200400" cy="2792690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GB" sz="2200" dirty="0">
                <a:effectLst/>
              </a:rPr>
              <a:t>The finance function in most business units comprises of the accounting/controller and the treasury unit. </a:t>
            </a:r>
            <a:endParaRPr lang="en-US" sz="220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8CDEB-8BDA-4423-A293-1D1087584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0FDEEC11-6D1D-492A-BCE9-EADE119622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165266"/>
              </p:ext>
            </p:extLst>
          </p:nvPr>
        </p:nvGraphicFramePr>
        <p:xfrm>
          <a:off x="838200" y="685800"/>
          <a:ext cx="6711950" cy="501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1BC0DE-BA9D-4538-A7C3-BD9811180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EA2CC4-81BD-43DA-B210-062B788F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5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B958-FCD3-4A15-9CA6-142F8285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goals of the firm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BD59C-7C0B-4A83-87DB-80FF9683A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702" y="5005633"/>
            <a:ext cx="11141152" cy="1348033"/>
          </a:xfrm>
          <a:solidFill>
            <a:schemeClr val="bg1"/>
          </a:solidFill>
        </p:spPr>
        <p:txBody>
          <a:bodyPr numCol="2"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dirty="0"/>
              <a:t>The ultimate goal of the firm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dirty="0"/>
              <a:t>The primary and secondary goals of the firm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dirty="0"/>
              <a:t>Nonfinancial goals of the firm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dirty="0"/>
              <a:t>The agency problem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dirty="0"/>
              <a:t>Social responsibilities of the firm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dirty="0"/>
              <a:t>Corporate governance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A872A-1741-4015-99B8-E4959E7E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E3989-CACE-494A-9B09-17555516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67D8-2B9E-438E-BFE1-8971FAE6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9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6384-7CEB-4A7B-BFBB-60DF9C60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35795"/>
          </a:xfrm>
        </p:spPr>
        <p:txBody>
          <a:bodyPr/>
          <a:lstStyle/>
          <a:p>
            <a:r>
              <a:rPr lang="en-GB" dirty="0"/>
              <a:t>The ultimate goal of the firm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3CCC1A-71BF-4761-B760-4E164CBEB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798889"/>
              </p:ext>
            </p:extLst>
          </p:nvPr>
        </p:nvGraphicFramePr>
        <p:xfrm>
          <a:off x="1069848" y="1642369"/>
          <a:ext cx="10058400" cy="452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C6586-49B0-4C96-A415-9E89138D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3F4F9C9-CE8F-4197-8696-589A4486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CB440D-8CC7-44D5-A60A-C6152B7C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8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1B0B-E5CB-4636-A50B-70F3F359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268549"/>
            <a:ext cx="3200400" cy="1551373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Financial objectives of a firm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C1D6FF-7E08-4633-AECC-DC51A78C1B8A}"/>
              </a:ext>
            </a:extLst>
          </p:cNvPr>
          <p:cNvGraphicFramePr>
            <a:graphicFrameLocks noGrp="1"/>
          </p:cNvGraphicFramePr>
          <p:nvPr>
            <p:ph type="pic" idx="1"/>
          </p:nvPr>
        </p:nvGraphicFramePr>
        <p:xfrm>
          <a:off x="601758" y="268549"/>
          <a:ext cx="7385628" cy="6320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285FA-95E5-4287-8F78-4A0DF52A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148396"/>
            <a:ext cx="3200400" cy="403046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sz="2000" dirty="0"/>
              <a:t>Maximising the value of shareholders is a long-term goal that can be achieved through the achievement of short-term secondary financial goals.</a:t>
            </a:r>
          </a:p>
          <a:p>
            <a:r>
              <a:rPr lang="en-GB" sz="2000" dirty="0"/>
              <a:t>Performance on the secondary financial objectives can be measured on short-term basis. 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AA380-5BEB-4E66-B0B9-23627BE5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788474-A9E3-43D2-9E42-685598EC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5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FF81A-8EE9-45CC-BABE-B3BDF6B42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3500">
                <a:solidFill>
                  <a:srgbClr val="FFFFFF"/>
                </a:solidFill>
              </a:rPr>
              <a:t>Measuring wealth maximisation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FDAF-7825-407A-9B84-6B247A5A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Jan 2021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E141E6A-E662-4A64-8BEE-D013105E1A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224264"/>
              </p:ext>
            </p:extLst>
          </p:nvPr>
        </p:nvGraphicFramePr>
        <p:xfrm>
          <a:off x="5617886" y="622998"/>
          <a:ext cx="6168830" cy="564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7FB21-2D0F-4246-BE0D-8EB9D0D0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94F3B-A2BD-424D-830E-F5B24946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28CE-E9B2-4B08-B5BC-6EC30FBD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492369"/>
            <a:ext cx="3200400" cy="2052867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Wealth maximisation based on market value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CE02AD4-0FBD-4D4E-AB4B-7B9BE8E9F8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638482"/>
              </p:ext>
            </p:extLst>
          </p:nvPr>
        </p:nvGraphicFramePr>
        <p:xfrm>
          <a:off x="838200" y="685800"/>
          <a:ext cx="7126224" cy="5149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AF9B88-F05F-4F8D-808C-B2B421D53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875174"/>
            <a:ext cx="3200400" cy="296001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Shareholder wealth is measured by dividend payments and change in share price.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377D5-76A0-4A5A-984D-F37EDD7C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F9B0AF-0DD1-4AB4-8F03-43750704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3CA139-C77A-40B3-8461-0C7DAEF1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54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220514"/>
              </p:ext>
            </p:extLst>
          </p:nvPr>
        </p:nvGraphicFramePr>
        <p:xfrm>
          <a:off x="759663" y="2201661"/>
          <a:ext cx="9787010" cy="2912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9086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29A5-F364-46BA-AA10-BEE9D59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Constraints on the primary objectives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A9486D-45BB-43FB-9A8C-9F676B9088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7078" y="363984"/>
          <a:ext cx="6711696" cy="6036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48F94-CFA3-4F83-B2E3-B3C6A5754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689934"/>
            <a:ext cx="3200400" cy="302506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The pursuance of the goal of maximising shareholders wealth must take place within certain constraints.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C64CF4-3E15-4F7C-AA3B-2F7CAE63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4AE1B-2AD7-440B-B0A8-94E4E6D2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F8383-7679-48FC-B7AF-FE796FFB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28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31CE-3B37-474F-874B-E1C957B5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90617"/>
            <a:ext cx="3200400" cy="1597981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Stakeholders &amp; their objectives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69152F-0B4D-4499-833B-765B2F08CF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5799"/>
          <a:ext cx="6711696" cy="5688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1256B-D1EF-4E2F-9704-DD4F05978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228295"/>
            <a:ext cx="3200400" cy="394390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1800" dirty="0"/>
              <a:t>Ability of stakeholders to influence  the actions of a company depends on</a:t>
            </a:r>
          </a:p>
          <a:p>
            <a:pPr marL="342900" indent="-342900">
              <a:buAutoNum type="arabicPeriod"/>
            </a:pPr>
            <a:r>
              <a:rPr lang="en-GB" sz="1800" dirty="0"/>
              <a:t>The extent to which their interests can be accommodated and do not conflict with each other.</a:t>
            </a:r>
          </a:p>
          <a:p>
            <a:pPr marL="342900" indent="-342900">
              <a:buAutoNum type="arabicPeriod"/>
            </a:pPr>
            <a:r>
              <a:rPr lang="en-GB" sz="1800" dirty="0"/>
              <a:t>The power each group of stakeholders to determine or influence the company’s objectives and strategies.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323484-7DFF-41DE-8595-68AF57D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D7051-AF88-40F9-9B1A-23DEAD71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062B6-F17B-4400-A127-CBDA7B45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0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51B29-55E2-47A9-BB99-85A028BD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GB" sz="4000" dirty="0"/>
              <a:t>What happens when there are conflicting stakeholder objectives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7837C-0D4C-47E7-8F58-E152B7EB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Jan 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F3F391-A6C3-4BB5-A57A-29D86EE25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342495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6C2D3-5465-4C13-BBAD-EFAE753C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6355-6649-477C-87C2-35A43120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1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15" y="220091"/>
            <a:ext cx="11025237" cy="7937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Financial 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436" y="5479034"/>
            <a:ext cx="11034115" cy="79375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Chapters 1 and 2 of Van Horne &amp; </a:t>
            </a:r>
            <a:r>
              <a:rPr lang="en-GB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Wachowicz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Prepared by A. Essel-Anderson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30F0-FD6D-4296-9909-78BD7E44CA5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7" name="Picture 16" descr="Bank of Ghana, website (https://www.bog.gov.gh)">
            <a:extLst>
              <a:ext uri="{FF2B5EF4-FFF2-40B4-BE49-F238E27FC236}">
                <a16:creationId xmlns:a16="http://schemas.microsoft.com/office/drawing/2014/main" id="{EAC32351-79B4-4165-9263-1AA82CFDC4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14" y="1097406"/>
            <a:ext cx="11025237" cy="4303875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986250507"/>
              </p:ext>
            </p:extLst>
          </p:nvPr>
        </p:nvGraphicFramePr>
        <p:xfrm>
          <a:off x="6403848" y="1164562"/>
          <a:ext cx="5251703" cy="452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9C3596F-1D8C-4BA6-86C5-BC2BC2A10A7E}"/>
              </a:ext>
            </a:extLst>
          </p:cNvPr>
          <p:cNvSpPr txBox="1"/>
          <p:nvPr/>
        </p:nvSpPr>
        <p:spPr>
          <a:xfrm>
            <a:off x="630315" y="1291472"/>
            <a:ext cx="7589858" cy="403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9111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687094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0333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28876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GB" sz="4000" dirty="0"/>
              <a:t>Why should a firm pursue non-financial goals?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Prepared by A. Essel-Anderson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Jan 2021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DC1BBB0-96F0-4077-A278-0F3FB5C104D3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088ED1B-E771-4DD0-959C-DBF4CEDCB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036007"/>
              </p:ext>
            </p:extLst>
          </p:nvPr>
        </p:nvGraphicFramePr>
        <p:xfrm>
          <a:off x="622300" y="639763"/>
          <a:ext cx="6572250" cy="528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2634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Common nonfinancial goals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627261B-B0C2-41F2-A6C6-C46CA80E0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270957"/>
              </p:ext>
            </p:extLst>
          </p:nvPr>
        </p:nvGraphicFramePr>
        <p:xfrm>
          <a:off x="526701" y="695324"/>
          <a:ext cx="7210530" cy="501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A554-30DB-457D-B2E2-C09130918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3014505"/>
            <a:ext cx="3200400" cy="270049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Nonfinancial objectives are pursued to satisfy the interest of the other stakeholders.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Prepared by A. Essel-Anderson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/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482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7B1C-BBF1-4ED2-B521-7982CF0F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10718"/>
            <a:ext cx="3200400" cy="1658759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GB" dirty="0"/>
              <a:t>Corporate Social Responsibility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4CF8F19-813E-47BD-A85C-1DCB92AB28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708" y="330034"/>
          <a:ext cx="7601716" cy="5850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CCB06-9B16-4B57-8109-A410BF0D9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272683"/>
            <a:ext cx="3200400" cy="377301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CSR refers to the responsibility that a company has towards society.</a:t>
            </a:r>
          </a:p>
          <a:p>
            <a:r>
              <a:rPr lang="en-GB" sz="2000" dirty="0"/>
              <a:t>Involves decisions that are linked to the ethical values and respect for individuals, society, the environment, and compliance with laws.</a:t>
            </a:r>
          </a:p>
          <a:p>
            <a:r>
              <a:rPr lang="en-GB" sz="2000" dirty="0"/>
              <a:t>CSR is consistent with the stakeholder view of how a firm should be governed.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01B1E-D87B-4BB6-BB42-6F1AEC9D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967C7-E47E-4BAD-A30A-4E255958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068A5-48C4-454D-8BC9-B003CBD5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2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5" y="286605"/>
            <a:ext cx="8504238" cy="1008796"/>
          </a:xfrm>
        </p:spPr>
        <p:txBody>
          <a:bodyPr>
            <a:normAutofit/>
          </a:bodyPr>
          <a:lstStyle/>
          <a:p>
            <a:r>
              <a:rPr lang="en-GB" dirty="0"/>
              <a:t>Dimensions of CSR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825625" y="1527176"/>
          <a:ext cx="8504238" cy="46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A4DEA-44CC-49A3-8A16-E0CB8F071D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3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A100-BA4B-4F21-A172-95ABBB0731E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The triple bottom line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4491FAD-07C8-426E-8BC5-C981B37EEC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1960" y="697456"/>
          <a:ext cx="7522464" cy="5020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04D5F-F0B1-4BBC-AD14-ACC11464A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893924"/>
            <a:ext cx="3200400" cy="282107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Financial performance should not be pursued at the expense of the firm’s social and environmental obligations.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5EFAF-61AE-4BE6-A7A2-FC644142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33F68-8E5A-4E58-B834-9C73B9D1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44" y="6105422"/>
            <a:ext cx="6327648" cy="365125"/>
          </a:xfrm>
        </p:spPr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8AE1A-0CA0-486F-BB9B-1DEDEC94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38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338125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9946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68EA-85F5-42AB-BB47-D08F5B52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19596"/>
            <a:ext cx="3200400" cy="1479059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The Agency problem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4590E92-AAB2-45AC-8BDA-929A9D4BF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593006"/>
              </p:ext>
            </p:extLst>
          </p:nvPr>
        </p:nvGraphicFramePr>
        <p:xfrm>
          <a:off x="441960" y="319596"/>
          <a:ext cx="7626866" cy="6091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3DBA3-462C-4873-B2C9-4746B495B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601158"/>
            <a:ext cx="3200400" cy="311384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000" dirty="0"/>
              <a:t>Inherent in agency relationships is agency problem as the interest of the agent may be in conflict with those of their principals. </a:t>
            </a:r>
          </a:p>
          <a:p>
            <a:r>
              <a:rPr lang="en-GB" sz="2000" dirty="0"/>
              <a:t>The agency problem creates agency costs.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54CE9-C407-47A2-B4D8-FEB93A9A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DCA1C6-F24E-4734-B1AB-683F99C8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844CFF-5407-49DA-98FB-4B2F77D3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6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D175-8870-453C-AB09-07774539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Reducing agency problem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F8D5B5F-017F-4F63-B328-4EB2089DE8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1935332"/>
          <a:ext cx="10058400" cy="4236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E173E-7062-4E25-BFA9-3649B1369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7DB04-692F-4416-8C31-5D9483BA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41751-B318-4E3A-BF46-AAEDFFC6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6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03DB49-CD15-45CF-82F6-B4862C80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GB" sz="300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FF71-6A30-4CC9-A39D-AE3914F9F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506" y="550416"/>
            <a:ext cx="5646199" cy="5582190"/>
          </a:xfr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The finance function in businesses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Goals and objectives of a firm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agency problem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Financial markets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Financial market participants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Financial institutions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Financial instruments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Regulation of financial market activities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Formulating financing policy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CB179-9786-444B-A667-9EA2E2BB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Prepared by A. Essel-Anderson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FD33C-B63B-4BEA-A329-546FC21D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Jan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833CB-6205-4386-A2EE-7CB46202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63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87E3-8C00-4C3E-B7E5-9C62DDB7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81740"/>
            <a:ext cx="3200400" cy="1607834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Corporate governance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D568893-02C4-4FFC-888D-518F760AD2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381740"/>
          <a:ext cx="6711696" cy="5324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BCCF6C-1D86-4809-B0E3-F64C442C2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343705"/>
            <a:ext cx="3200400" cy="3554677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GB" sz="2200" dirty="0"/>
              <a:t>The system by which corporations are managed and controlled.</a:t>
            </a:r>
          </a:p>
          <a:p>
            <a:r>
              <a:rPr lang="en-GB" sz="2200" dirty="0"/>
              <a:t>Good corporate governances is a demonstration to investors that agency problems are less likely to occur.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47BD9-9DFE-4652-A3E8-6CBA4E0D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2DC9B-D53D-4C4B-AE8D-8E8E77CC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6E652-60D8-44AC-98B4-E7083103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81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FCAB-1D00-47C2-9428-C73C90A9915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Corporate governance Issues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03C9264-503B-42B0-B851-44C39176FA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420666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11750-CBD3-4B8B-9D63-E49D23F9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7B2CC-BB0E-434F-B2F1-69F5B727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09DFC-F861-49D6-8EDD-AB9143C5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56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6BBA-384D-45DA-B94B-024811B6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23" y="301841"/>
            <a:ext cx="10485505" cy="1355353"/>
          </a:xfrm>
        </p:spPr>
        <p:txBody>
          <a:bodyPr>
            <a:noAutofit/>
          </a:bodyPr>
          <a:lstStyle/>
          <a:p>
            <a:r>
              <a:rPr lang="en-GB" sz="4800" dirty="0"/>
              <a:t>Sources of Corporate governance principles and guidelines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5BF439-5748-4040-9493-6EA595BFFC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620467"/>
              </p:ext>
            </p:extLst>
          </p:nvPr>
        </p:nvGraphicFramePr>
        <p:xfrm>
          <a:off x="1069848" y="2029767"/>
          <a:ext cx="10058400" cy="4142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4C870-DFEB-4452-B085-12C31138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3E1A3-423B-45F3-A170-86E196B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DA1DA-423C-472C-A918-AD6CCED5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78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DC95-3C26-40FB-BEF1-B959C8DA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Financial markets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9564F-2513-408B-B616-BBE33C81D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774" y="5062194"/>
            <a:ext cx="9052560" cy="1210590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r>
              <a:rPr lang="en-GB" dirty="0"/>
              <a:t>The function of the financial market</a:t>
            </a:r>
          </a:p>
          <a:p>
            <a:r>
              <a:rPr lang="en-GB" dirty="0"/>
              <a:t>Types of financial markets</a:t>
            </a:r>
          </a:p>
          <a:p>
            <a:r>
              <a:rPr lang="en-GB" dirty="0"/>
              <a:t>Financial institutions</a:t>
            </a:r>
          </a:p>
          <a:p>
            <a:r>
              <a:rPr lang="en-GB" dirty="0"/>
              <a:t>Financial instruments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5A32-8FF8-48D3-929B-FDD9320C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3E90B-C060-4CE0-AB35-4EC4440D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C24BC-B425-4714-A091-0158D9F1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1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87B1-45AA-4E82-9458-FE4E932D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472274"/>
            <a:ext cx="3401568" cy="1607736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Financial markets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A6B96-017F-429C-8441-DC268F9C7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502040"/>
            <a:ext cx="3401568" cy="355711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sz="2200" dirty="0"/>
              <a:t>Financial markets provide avenues for trading financial assets.</a:t>
            </a:r>
          </a:p>
          <a:p>
            <a:r>
              <a:rPr lang="en-GB" sz="2200" dirty="0"/>
              <a:t>Financial markets may be classified by reference to their functions, the asset being traded, or maturity of the funds.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E4A89-9CA5-41BE-8F4C-0B18BCC2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B385D-F4C5-467E-9448-17E23F3A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DA9CA-2734-4C18-9B60-824C1BCC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F498EB6-5B4C-4340-A32C-616698A5D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681276"/>
              </p:ext>
            </p:extLst>
          </p:nvPr>
        </p:nvGraphicFramePr>
        <p:xfrm>
          <a:off x="240792" y="472275"/>
          <a:ext cx="7817986" cy="5586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235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87B1-45AA-4E82-9458-FE4E932D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401568" cy="1737360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GB" dirty="0"/>
              <a:t>Types of Financial markets by function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BEC2D49-D142-4257-AC7F-5959BEDBE5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5712" y="736469"/>
          <a:ext cx="7558711" cy="538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A6B96-017F-429C-8441-DC268F9C7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780906"/>
            <a:ext cx="3401568" cy="293409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Financial markets provide avenues for trading financial assets.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E4A89-9CA5-41BE-8F4C-0B18BCC2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B385D-F4C5-467E-9448-17E23F3A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DA9CA-2734-4C18-9B60-824C1BCC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3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7716-8642-404A-B5D1-05BEFF08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433633"/>
            <a:ext cx="3401568" cy="1989527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Types of financial markets by maturities …/1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809E552-2C89-4BEF-A3A8-618BB215B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369622"/>
              </p:ext>
            </p:extLst>
          </p:nvPr>
        </p:nvGraphicFramePr>
        <p:xfrm>
          <a:off x="508261" y="433633"/>
          <a:ext cx="7306560" cy="5712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10DB64-EE8E-46B8-9536-3C9D4992C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799760"/>
            <a:ext cx="3401568" cy="2915239"/>
          </a:xfrm>
          <a:solidFill>
            <a:schemeClr val="bg1"/>
          </a:solidFill>
        </p:spPr>
        <p:txBody>
          <a:bodyPr/>
          <a:lstStyle/>
          <a:p>
            <a:r>
              <a:rPr lang="en-GB" sz="2000" dirty="0"/>
              <a:t>A market for dealing in short-term lending and borrowing.</a:t>
            </a:r>
          </a:p>
          <a:p>
            <a:endParaRPr lang="en-GB" sz="2000" dirty="0"/>
          </a:p>
          <a:p>
            <a:r>
              <a:rPr lang="en-GB" sz="2000" dirty="0"/>
              <a:t>An avenue for trading short-term financial instruments.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C33C1-396F-4776-AD22-7D8A7CA4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1989-4BBA-4C18-9AFE-306203E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AD87-0D66-4B59-A104-C866C79D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35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2006-BA99-4415-B75E-02740C8C1B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GB" dirty="0"/>
              <a:t>Types of financial markets by maturities …/2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70F3101-333B-4D5B-9DE1-6001DC3C5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687351"/>
              </p:ext>
            </p:extLst>
          </p:nvPr>
        </p:nvGraphicFramePr>
        <p:xfrm>
          <a:off x="441960" y="220091"/>
          <a:ext cx="7522464" cy="6210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2CFD1-5A3F-4E3E-9626-5ED477970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934118"/>
            <a:ext cx="3200400" cy="309489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GB" sz="2200" dirty="0"/>
              <a:t>Capital markets provide avenues for primary and secondary trading of long-term financial securities.</a:t>
            </a:r>
          </a:p>
          <a:p>
            <a:r>
              <a:rPr lang="en-GB" sz="2200" dirty="0"/>
              <a:t>Examples are the equity market and the bonds market.</a:t>
            </a:r>
            <a:endParaRPr lang="en-US" sz="2200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8A652-C629-4C59-8C0B-39AE7722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8A59E-6014-4DC6-814E-118DAF54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D65A7-B45B-4F5F-A812-5A2A96BF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89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9245-5233-4DBE-8293-18257E3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31596"/>
            <a:ext cx="3200400" cy="1758461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Financial institutions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D46834F-23DB-49D0-812B-B2A13D859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2032322"/>
              </p:ext>
            </p:extLst>
          </p:nvPr>
        </p:nvGraphicFramePr>
        <p:xfrm>
          <a:off x="441960" y="331596"/>
          <a:ext cx="7522464" cy="5941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1880A-60C8-40EA-994A-E67E3DA10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753248"/>
            <a:ext cx="3200400" cy="296175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Financial institutions are companies that are licensed to provide specified financial services.</a:t>
            </a:r>
          </a:p>
          <a:p>
            <a:r>
              <a:rPr lang="en-GB" sz="2200" dirty="0"/>
              <a:t>They facilitate financial transactions.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5D88D-46D2-42D4-A46B-CD0713CB2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72D0F-B1E2-4A07-9B95-A1AB0D28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C1A41-8F0D-41E8-869E-13117D99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47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062C-F118-46E7-8775-DC367E795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56" y="484632"/>
            <a:ext cx="10426872" cy="1243684"/>
          </a:xfrm>
        </p:spPr>
        <p:txBody>
          <a:bodyPr>
            <a:normAutofit/>
          </a:bodyPr>
          <a:lstStyle/>
          <a:p>
            <a:r>
              <a:rPr lang="en-GB" dirty="0"/>
              <a:t>Financial market Participants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7BD7328-5258-43FA-836D-E20FB28C7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070082"/>
              </p:ext>
            </p:extLst>
          </p:nvPr>
        </p:nvGraphicFramePr>
        <p:xfrm>
          <a:off x="884256" y="1858945"/>
          <a:ext cx="10520624" cy="431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8BB5E-57A4-4DAC-9924-BB416368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27F7E-916A-4A14-92DA-C6FC5388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7478-9DAC-4A78-B4ED-3845AAA9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7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3DB49-CD15-45CF-82F6-B4862C80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800" dirty="0"/>
              <a:t>Learning Outcomes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CB179-9786-444B-A667-9EA2E2BB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Prepared by A. Essel-Anderson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FD33C-B63B-4BEA-A329-546FC21D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Jan 2021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833CB-6205-4386-A2EE-7CB46202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AC25993-6081-4860-8D32-ACD41BC0E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057374"/>
              </p:ext>
            </p:extLst>
          </p:nvPr>
        </p:nvGraphicFramePr>
        <p:xfrm>
          <a:off x="260050" y="392443"/>
          <a:ext cx="7419134" cy="5837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14422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113525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7748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2597-5A1D-4DBD-AC2B-334BE424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401568" cy="173736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Types of Money market instruments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83E2AD9-274B-4991-838B-46D3D8751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519477"/>
              </p:ext>
            </p:extLst>
          </p:nvPr>
        </p:nvGraphicFramePr>
        <p:xfrm>
          <a:off x="630810" y="452487"/>
          <a:ext cx="7174584" cy="570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6FD47-A013-476D-97D3-202981BCB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931736"/>
            <a:ext cx="3200400" cy="278326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There are different types of money market securities based how they work. </a:t>
            </a:r>
          </a:p>
          <a:p>
            <a:endParaRPr lang="en-GB" sz="2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378AC-4792-49A6-85A5-95C0AF05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138AC-99FF-44C4-8FEA-CE77A1A4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F4FC8-DD2A-44C1-8EB8-9BE5E79E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58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2597-5A1D-4DBD-AC2B-334BE424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532563"/>
            <a:ext cx="3401568" cy="1890597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Types of Capital market instruments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83E2AD9-274B-4991-838B-46D3D8751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287836"/>
              </p:ext>
            </p:extLst>
          </p:nvPr>
        </p:nvGraphicFramePr>
        <p:xfrm>
          <a:off x="359503" y="532563"/>
          <a:ext cx="7679177" cy="536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6FD47-A013-476D-97D3-202981BCB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931736"/>
            <a:ext cx="3200400" cy="278326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There are different types of capital market securities based on the type of claims holders get.</a:t>
            </a:r>
          </a:p>
          <a:p>
            <a:endParaRPr lang="en-GB" sz="2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378AC-4792-49A6-85A5-95C0AF05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138AC-99FF-44C4-8FEA-CE77A1A4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F4FC8-DD2A-44C1-8EB8-9BE5E79E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4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3DD8-57F0-4F81-9A7B-6DAE2557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on debt securities: Interest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BE35A23-E550-436F-A714-1687065E6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8217348"/>
              </p:ext>
            </p:extLst>
          </p:nvPr>
        </p:nvGraphicFramePr>
        <p:xfrm>
          <a:off x="1063752" y="2017336"/>
          <a:ext cx="10058400" cy="415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56C11-0B7E-41EB-AAEB-D42688C9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084C-FEFF-449B-908A-92563AED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DB73E-31D0-461E-8793-31B29932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63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0EF7-9DCB-4954-A433-EC34600F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2231"/>
            <a:ext cx="10058400" cy="1046375"/>
          </a:xfrm>
        </p:spPr>
        <p:txBody>
          <a:bodyPr/>
          <a:lstStyle/>
          <a:p>
            <a:r>
              <a:rPr lang="en-GB" dirty="0"/>
              <a:t>More on Debt Securities: Redemption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ED92CE7-3090-472D-9983-21FF6AC1C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225752"/>
              </p:ext>
            </p:extLst>
          </p:nvPr>
        </p:nvGraphicFramePr>
        <p:xfrm>
          <a:off x="1069848" y="1696825"/>
          <a:ext cx="10058400" cy="4475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C7BA-01D4-4CEA-9F9D-7D1BD200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A8C35-9A01-407E-8FC9-9ACE2A60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EA469-E7FA-4C51-833B-5B734FEC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96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50BA-6A96-492C-BE07-A7DC7655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39366"/>
            <a:ext cx="10058400" cy="1216058"/>
          </a:xfrm>
        </p:spPr>
        <p:txBody>
          <a:bodyPr>
            <a:normAutofit fontScale="90000"/>
          </a:bodyPr>
          <a:lstStyle/>
          <a:p>
            <a:r>
              <a:rPr lang="en-GB" dirty="0"/>
              <a:t>More on Debt securities: Government securities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1E23A1-E667-48D3-9E70-5534FADA7F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1791093"/>
          <a:ext cx="10058400" cy="4381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09573-BAC2-4AA3-BB51-1CD67F84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58A1F-9F0E-46A8-897E-BE285F59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7C824-82C7-4A62-816B-C9546804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71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92597-5A1D-4DBD-AC2B-334BE424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401568" cy="1444658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sz="4000" dirty="0"/>
              <a:t>Derivatives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6FDEFBF-6D5F-40DC-B50F-CED473E5B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919044"/>
              </p:ext>
            </p:extLst>
          </p:nvPr>
        </p:nvGraphicFramePr>
        <p:xfrm>
          <a:off x="496667" y="377072"/>
          <a:ext cx="7467757" cy="5976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6FD47-A013-476D-97D3-202981BCB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931736"/>
            <a:ext cx="3200400" cy="278326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000" dirty="0"/>
              <a:t>A financial instrument that derives its value from an underlying asset.</a:t>
            </a:r>
          </a:p>
          <a:p>
            <a:r>
              <a:rPr lang="en-GB" sz="2000" dirty="0"/>
              <a:t>They are used for protecting against financial risk and for speculative positions.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378AC-4792-49A6-85A5-95C0AF05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138AC-99FF-44C4-8FEA-CE77A1A4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F4FC8-DD2A-44C1-8EB8-9BE5E79E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68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B4E1-E76F-4A2A-A2E1-F3CC48ED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regulatory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F6FDD-2282-441F-9635-BEE5600A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774" y="5104660"/>
            <a:ext cx="9052560" cy="1168124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GB" dirty="0"/>
              <a:t>The regulatory framework</a:t>
            </a:r>
          </a:p>
          <a:p>
            <a:r>
              <a:rPr lang="en-GB" dirty="0"/>
              <a:t>Domestic regulatory institutions</a:t>
            </a:r>
          </a:p>
          <a:p>
            <a:r>
              <a:rPr lang="en-GB" dirty="0"/>
              <a:t>International regulatory institutions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FE138-2DE1-44C4-A5AB-0BAD3F3B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11A02-16D6-4340-BA14-FB0C8C01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6AAF-CCFC-4829-BA3D-9EA56DE4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31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E234-2058-42BA-8BD0-458F7D41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417946" cy="173736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financial sector regulation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00E2053-A6BC-42AA-81B9-8278BB5B5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651944"/>
              </p:ext>
            </p:extLst>
          </p:nvPr>
        </p:nvGraphicFramePr>
        <p:xfrm>
          <a:off x="375976" y="685800"/>
          <a:ext cx="7793334" cy="548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AEE9-9A9B-4AEA-A4B6-795A2EC47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39" y="2773346"/>
            <a:ext cx="3417947" cy="3398854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lvl="0"/>
            <a:r>
              <a:rPr lang="en-GB" sz="2200" dirty="0"/>
              <a:t>The objectives of financial sector regulation: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GB" sz="2200" dirty="0"/>
              <a:t>To achieve efficiency in the operations of financial markets.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GB" sz="2200" dirty="0"/>
              <a:t>To protect investors and individuals from financial malpractices.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E2032-C825-4F79-887D-702F53F1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E7256-79D5-4C22-B4B8-AF639BFB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DB8A1-668D-46FE-8025-87C5E1EF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8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499492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793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3DB49-CD15-45CF-82F6-B4862C80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800" dirty="0"/>
              <a:t>Learning Outcomes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CB179-9786-444B-A667-9EA2E2BB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Prepared by A. Essel-Anderson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FD33C-B63B-4BEA-A329-546FC21D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Jan 2021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833CB-6205-4386-A2EE-7CB46202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AC25993-6081-4860-8D32-ACD41BC0E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997207"/>
              </p:ext>
            </p:extLst>
          </p:nvPr>
        </p:nvGraphicFramePr>
        <p:xfrm>
          <a:off x="370459" y="392443"/>
          <a:ext cx="7230491" cy="5837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5454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57B9-CA15-49C3-9F29-E0AA614D7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90618"/>
            <a:ext cx="3200400" cy="1474758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The Bank of Ghana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AE0BB64-362C-4519-8F35-B24C50186D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924993"/>
              </p:ext>
            </p:extLst>
          </p:nvPr>
        </p:nvGraphicFramePr>
        <p:xfrm>
          <a:off x="562992" y="390618"/>
          <a:ext cx="7240479" cy="5726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AB95D3-F5A8-4088-9894-A47A4081A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000" dirty="0"/>
              <a:t>The Bank of Ghana is the central bank in Ghana.</a:t>
            </a:r>
          </a:p>
          <a:p>
            <a:r>
              <a:rPr lang="en-GB" sz="2000" dirty="0"/>
              <a:t>Its functions include managing the country’s currency, money supply, and interest rate, and supervising the banking system.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164F0-5C0D-4ADA-B631-71D511BF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71869-5935-4B00-B031-15AB2603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52AAF-677D-4837-88AE-E3C82E06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75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B48D-8546-435E-AE4E-0516347E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81740"/>
            <a:ext cx="3200400" cy="1668124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Regulation of the banking system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9EA7761-92B2-4D80-9559-CA027DD024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8503" y="381740"/>
          <a:ext cx="7000782" cy="5637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CF3F22-5A90-45EC-A8D1-3247A32E7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885243"/>
            <a:ext cx="3200400" cy="282975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000" dirty="0"/>
              <a:t>Per the Banking Act and the Bank of Ghana Act, the Bank of Ghana is charged with the responsibility of supervising the banking and credit systems.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9818E-3D53-46C2-A1BF-90974E65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16EFD-2EB2-4672-A42B-FA8E5D4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DC614-30E1-4D50-828A-AE2CD59B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5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56A5-EB6C-4B2C-8DFB-C34154D8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72862"/>
            <a:ext cx="3200400" cy="159661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The Securities &amp; Exchange Commission (SEC)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994DB8D5-6C07-412D-A22D-C10C0B66B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326099"/>
              </p:ext>
            </p:extLst>
          </p:nvPr>
        </p:nvGraphicFramePr>
        <p:xfrm>
          <a:off x="319597" y="220091"/>
          <a:ext cx="7644828" cy="6251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62C7E3-CF80-410F-A4A2-7D1BA707F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542232"/>
            <a:ext cx="3200400" cy="3538971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sz="1800" dirty="0"/>
              <a:t>Established under the Securities Industry Act, the SEC is charged with the responsibility for ensuring the integrity of the securities market.</a:t>
            </a:r>
          </a:p>
          <a:p>
            <a:r>
              <a:rPr lang="en-GB" sz="1800" dirty="0"/>
              <a:t>The objective of the SEC is to regulate and promote the growth of a fair and efficient securities market in which investors are protected.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9A332-A572-4C2C-9468-6E5DA871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5F35A-CB58-4A27-878E-BAA7FB81E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ABCB6-189F-4538-91E9-7693776C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0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E25F2-CE7A-448E-8C92-405861F19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461639"/>
            <a:ext cx="3200400" cy="156398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GB" dirty="0"/>
              <a:t>The national Insurance Commission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1462ED-DF5D-40E7-AEE1-A4085F5C6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7404322"/>
              </p:ext>
            </p:extLst>
          </p:nvPr>
        </p:nvGraphicFramePr>
        <p:xfrm>
          <a:off x="340570" y="454395"/>
          <a:ext cx="7497143" cy="594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4937-FC81-4B6F-A34C-8D9FFBB93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583402"/>
            <a:ext cx="3200400" cy="3131598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sz="1800" dirty="0"/>
              <a:t>Under the Insurance Act, the NIC is charged with the responsibility regulating the insurance industry.</a:t>
            </a:r>
          </a:p>
          <a:p>
            <a:r>
              <a:rPr lang="en-GB" sz="1800" dirty="0"/>
              <a:t>The objects of the NIC is to ensure effective administration, supervision, control, and regulation of the insurance industry in Ghana.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EBCDA-A650-4ABB-A3E0-B65965AAA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AB53E6-3E86-460E-8D84-98708FB2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02BC6A-8C25-4DE3-B073-C73431FC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7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B97D-1DDA-43F5-A61D-28F75F6F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6594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National Pensions Regulatory Authority (NPRA)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B492304-BCB4-450A-8492-732D95C58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896626"/>
              </p:ext>
            </p:extLst>
          </p:nvPr>
        </p:nvGraphicFramePr>
        <p:xfrm>
          <a:off x="838199" y="550417"/>
          <a:ext cx="7019612" cy="5601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5B548-7997-4D2B-9F7A-267C73E2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3009530"/>
            <a:ext cx="3200400" cy="27054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000" dirty="0"/>
              <a:t>Established under the National Pensions Act, the NPRA is charged with the responsibility of supervising the pensions market.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B304B-D8C2-4166-8951-FAF82A44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554A9-4EBF-433E-84C0-C61C37D5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72646-0E9F-4CF7-BA3F-4D2ADE71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70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421018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27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A7AB-8057-4752-A76C-351B2ADEE34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International regulatory institutions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95C99E5-9847-45A2-9DDA-8B647B3AC5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878377"/>
              </p:ext>
            </p:extLst>
          </p:nvPr>
        </p:nvGraphicFramePr>
        <p:xfrm>
          <a:off x="456463" y="685800"/>
          <a:ext cx="7507961" cy="5403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85586-873F-4965-A451-7B0A1CC7B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692957"/>
            <a:ext cx="3200400" cy="339634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The international monetary environment is shaped by the activities of several supranational organisations.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7BA04-11FC-49C1-B287-8BCFA600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1F9DC-664E-4E7F-B065-8D77334B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877BE-26F7-41D4-8476-41908E38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33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B4E1-E76F-4A2A-A2E1-F3CC48ED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Formulating financing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F6FDD-2282-441F-9635-BEE5600A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774" y="5104660"/>
            <a:ext cx="9052560" cy="116812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dirty="0"/>
              <a:t>Deciding on the capital structure</a:t>
            </a:r>
          </a:p>
          <a:p>
            <a:r>
              <a:rPr lang="en-GB" dirty="0"/>
              <a:t>Deciding on the financing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FE138-2DE1-44C4-A5AB-0BAD3F3B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58011-F9F8-4493-96F0-E1B194C5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2E16A-2B7D-4CF9-BF80-FE0DC384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31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BA0F-CB64-4AE0-9C27-B1898F5C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97939"/>
          </a:xfrm>
        </p:spPr>
        <p:txBody>
          <a:bodyPr/>
          <a:lstStyle/>
          <a:p>
            <a:r>
              <a:rPr lang="en-GB" dirty="0"/>
              <a:t>Formulating financing policy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91E83B4-BCFB-4884-B852-5F6A68BB86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540170"/>
              </p:ext>
            </p:extLst>
          </p:nvPr>
        </p:nvGraphicFramePr>
        <p:xfrm>
          <a:off x="1069848" y="1890944"/>
          <a:ext cx="10241280" cy="4281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5FD0-F93B-4AAE-9801-C1EE40A24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30D59-4F13-4C35-9A80-10D244B4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FE162-7908-4978-8B7B-A79EC626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3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249902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490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B958-FCD3-4A15-9CA6-142F8285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finance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BD59C-7C0B-4A83-87DB-80FF9683A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4849" y="5005633"/>
            <a:ext cx="9653485" cy="1348033"/>
          </a:xfrm>
          <a:solidFill>
            <a:schemeClr val="bg1"/>
          </a:solidFill>
        </p:spPr>
        <p:txBody>
          <a:bodyPr numCol="1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dirty="0"/>
              <a:t>The nature of financial management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dirty="0"/>
              <a:t>The decision areas of finance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100" dirty="0"/>
              <a:t>The organisation of the finance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A872A-1741-4015-99B8-E4959E7E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E3989-CACE-494A-9B09-17555516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67D8-2B9E-438E-BFE1-8971FAE6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00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B061-5829-454F-8E9B-BC06A440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416" y="542418"/>
            <a:ext cx="3504792" cy="1880742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What does capital structure decisions entail?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446D739-E0A0-4F60-BDEB-66CED2A59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1959" y="433634"/>
          <a:ext cx="7410569" cy="588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A68E3-966E-4D78-A1BC-1534BDB76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6416" y="2865746"/>
            <a:ext cx="3504792" cy="2837469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en-GB" sz="2200" dirty="0"/>
              <a:t>Capital structure decisions are in response to the question:</a:t>
            </a:r>
          </a:p>
          <a:p>
            <a:r>
              <a:rPr lang="en-GB" sz="2200" dirty="0"/>
              <a:t> “How do we combine the various types of capital in the firm’s financing?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EC95C-4A7F-431D-9146-C176DA735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A8BF1-39EA-413C-96E7-76337C0F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C6ABD-417C-4DD3-9A0F-B17DE702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423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3B96-47B8-4CFA-AAB5-3426492A6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Capital structure decisions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A658F27-6E93-488C-A4A2-ABD2E9971B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3834" y="662233"/>
          <a:ext cx="7054426" cy="5533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E8D6E-27E0-4F3E-8B46-480D38CD2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846894"/>
            <a:ext cx="3200400" cy="2870618"/>
          </a:xfrm>
          <a:solidFill>
            <a:schemeClr val="bg1"/>
          </a:solidFill>
        </p:spPr>
        <p:txBody>
          <a:bodyPr>
            <a:noAutofit/>
          </a:bodyPr>
          <a:lstStyle/>
          <a:p>
            <a:pPr lvl="0"/>
            <a:r>
              <a:rPr lang="en-GB" sz="2200" dirty="0">
                <a:solidFill>
                  <a:srgbClr val="C00000"/>
                </a:solidFill>
              </a:rPr>
              <a:t>Consider the impact of capital structure decisions on financial risk.</a:t>
            </a:r>
            <a:endParaRPr lang="en-US" sz="2200" dirty="0">
              <a:solidFill>
                <a:srgbClr val="C00000"/>
              </a:solidFill>
            </a:endParaRPr>
          </a:p>
          <a:p>
            <a:pPr lvl="0"/>
            <a:r>
              <a:rPr lang="en-GB" sz="2200" dirty="0">
                <a:solidFill>
                  <a:srgbClr val="C00000"/>
                </a:solidFill>
              </a:rPr>
              <a:t>Consider the effect of capital structure decision on cost of capital</a:t>
            </a:r>
            <a:endParaRPr lang="en-US" sz="2200" dirty="0">
              <a:solidFill>
                <a:srgbClr val="C00000"/>
              </a:solidFill>
            </a:endParaRPr>
          </a:p>
          <a:p>
            <a:endParaRPr lang="en-GB" sz="2200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82927-359D-49B2-9CC2-689D5CDE2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6475E-6339-480B-8BA8-9D8C2A8C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D0DE9-4DC5-4CBF-962D-D000832F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76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Deciding on debt level: A general guideline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859443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Prepared by A. Essel-Anderson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848364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945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71FA-4C03-4EFC-9FF7-C641FD2B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39" y="377072"/>
            <a:ext cx="3355315" cy="1687398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sz="4200" dirty="0"/>
              <a:t>Equity finance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E943477-7973-4D6C-A0C2-3C179B2293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1960" y="377072"/>
          <a:ext cx="7522464" cy="589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44816-2D63-4866-853A-E69B772E6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707689"/>
            <a:ext cx="3401568" cy="3464511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sz="2200" dirty="0"/>
              <a:t>Equity finance is finance provided by the owners of a company – the ordinary/equity shareholders.</a:t>
            </a:r>
          </a:p>
          <a:p>
            <a:endParaRPr lang="en-GB" sz="2200" dirty="0"/>
          </a:p>
          <a:p>
            <a:r>
              <a:rPr lang="en-GB" sz="2200" dirty="0"/>
              <a:t>Dividends may be paid to shareholders.</a:t>
            </a:r>
          </a:p>
          <a:p>
            <a:endParaRPr lang="en-GB" sz="2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BF8B8-6B5D-4C93-BC86-476A1B42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DB2CA-0B96-4709-98BB-CBFA9BEB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5FCD9-34A8-41D6-8061-C522F64D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34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68EA-85F5-42AB-BB47-D08F5B52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19596"/>
            <a:ext cx="3200400" cy="1162975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Debt finance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018D9E-874B-40CC-89C8-3B3EBF55C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395569"/>
              </p:ext>
            </p:extLst>
          </p:nvPr>
        </p:nvGraphicFramePr>
        <p:xfrm>
          <a:off x="665825" y="319596"/>
          <a:ext cx="7225447" cy="595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3DBA3-462C-4873-B2C9-4746B495B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083324"/>
            <a:ext cx="3200400" cy="285632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Financing through borrowing arrangements.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54CE9-C407-47A2-B4D8-FEB93A9A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D8B6E-AB5C-465A-BBDD-A6CF2E12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6C9E7-F803-491D-A0D4-1076FA18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13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68EA-85F5-42AB-BB47-D08F5B52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19596"/>
            <a:ext cx="3200400" cy="1301814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Features of Debt finance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31B8A67-00A6-4ADB-9E13-615A85CBBD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5825" y="319596"/>
          <a:ext cx="7225447" cy="558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3DBA3-462C-4873-B2C9-4746B495B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083324"/>
            <a:ext cx="3200400" cy="289402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Debt stocks are more diverse than equity stocks.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54CE9-C407-47A2-B4D8-FEB93A9A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D8B6E-AB5C-465A-BBDD-A6CF2E12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6C9E7-F803-491D-A0D4-1076FA18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63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1B3B-6000-404B-B05F-30C1A65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between Debt &amp; equity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E27DA1E-5E9B-4A45-9B0A-EC174DB45F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224654"/>
              </p:ext>
            </p:extLst>
          </p:nvPr>
        </p:nvGraphicFramePr>
        <p:xfrm>
          <a:off x="1069848" y="1865870"/>
          <a:ext cx="10058400" cy="4306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579AF-843F-4CDC-8BA4-2E0493124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0F7D2-A63E-485E-9955-AA7AE7BD5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0D9A7-868E-4458-9322-B9F1745A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30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922E-BDD1-4BF3-88A0-6322C4B4A88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Preference shares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E20C6F5-A6D2-4704-97AA-94C0750B7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321119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DAE90-D82E-49C5-9689-59EAE165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E79E9-AE1C-4112-A9D1-BE70072C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82F25-1808-4287-8A8D-C8F6B42D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30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330487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818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The nature of financial management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324027"/>
              </p:ext>
            </p:extLst>
          </p:nvPr>
        </p:nvGraphicFramePr>
        <p:xfrm>
          <a:off x="564822" y="711724"/>
          <a:ext cx="7306559" cy="5271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D7832-624C-4307-9936-BA4579AE4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667786"/>
            <a:ext cx="3200400" cy="3504414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sz="2200" dirty="0"/>
              <a:t>Financial management may be described in terms of the three fundamental decisions financial managers face.</a:t>
            </a:r>
          </a:p>
          <a:p>
            <a:r>
              <a:rPr lang="en-GB" sz="2200" dirty="0"/>
              <a:t>However, effective financial management requires financial planning and control, risk management, and communication with stakeholders.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A4DEA-44CC-49A3-8A16-E0CB8F071DC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Venture capital &amp; Angel Investors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40E547E-3942-4216-B728-4C49C8069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836063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Prepared by A. Essel-Anderson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7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20091"/>
            <a:ext cx="10058400" cy="1196727"/>
          </a:xfrm>
        </p:spPr>
        <p:txBody>
          <a:bodyPr/>
          <a:lstStyle/>
          <a:p>
            <a:r>
              <a:rPr lang="en-US" dirty="0"/>
              <a:t>Lease finance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75CE410-F220-4CE0-99B2-5FBB35F58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617315"/>
              </p:ext>
            </p:extLst>
          </p:nvPr>
        </p:nvGraphicFramePr>
        <p:xfrm>
          <a:off x="1069848" y="1507253"/>
          <a:ext cx="10058400" cy="4664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Prepared by A. Essel-Anderson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00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904725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9797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CAE0-AE4C-4F74-9791-422AE29A83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Islamic financing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149523D-C2CE-438F-8220-90E50C420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374604"/>
              </p:ext>
            </p:extLst>
          </p:nvPr>
        </p:nvGraphicFramePr>
        <p:xfrm>
          <a:off x="365928" y="401934"/>
          <a:ext cx="7682802" cy="5870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589BAB-22C2-417E-87E0-718D95AB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813538"/>
            <a:ext cx="3200400" cy="2901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Islamic financing is based on the application of Shariah.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3000-498A-46FB-9A04-61798A66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1430B-51D5-4FF3-A400-0F2C8841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0476B-D278-4F4C-A5D6-39528DDF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55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6B8E9-8D60-4D47-87CB-C1E557B8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91886"/>
            <a:ext cx="3200400" cy="2031274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dirty="0"/>
              <a:t>Forbidden activities in Islamic financing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956C-5968-404D-BF64-5FF5B30E1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55" y="391885"/>
            <a:ext cx="7184571" cy="5797899"/>
          </a:xfrm>
        </p:spPr>
        <p:txBody>
          <a:bodyPr>
            <a:normAutofit/>
          </a:bodyPr>
          <a:lstStyle/>
          <a:p>
            <a:r>
              <a:rPr lang="en-GB" sz="3000" dirty="0"/>
              <a:t>Charging and receiving interest (</a:t>
            </a:r>
            <a:r>
              <a:rPr lang="en-GB" sz="3000" dirty="0" err="1"/>
              <a:t>riba</a:t>
            </a:r>
            <a:r>
              <a:rPr lang="en-GB" sz="3000" dirty="0"/>
              <a:t>).</a:t>
            </a:r>
          </a:p>
          <a:p>
            <a:r>
              <a:rPr lang="en-GB" sz="3000" dirty="0"/>
              <a:t>Investment in businesses involved in alcohol, gambling, or anything else that the Shariah considers unlawful or undesirable (haram).</a:t>
            </a:r>
          </a:p>
          <a:p>
            <a:r>
              <a:rPr lang="en-GB" sz="3000" dirty="0"/>
              <a:t>Investment in transactions that involve speculation or extreme risk, as these are seen as gambling.</a:t>
            </a:r>
          </a:p>
          <a:p>
            <a:r>
              <a:rPr lang="en-GB" sz="3000" dirty="0"/>
              <a:t>Entering into contracts where there is uncertainty about the subject matter and terms of the contract.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91B945-D8CA-45BB-AC3A-EA5F28C4A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793442"/>
            <a:ext cx="3200400" cy="339634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sz="2100" dirty="0"/>
              <a:t>Some traditional financing activities are forbidden under Islamic financing. </a:t>
            </a:r>
          </a:p>
          <a:p>
            <a:r>
              <a:rPr lang="en-GB" sz="2100" dirty="0"/>
              <a:t>Islamic banks are permitted to obtain their earnings through profit-sharing investments or fee-based returns.</a:t>
            </a:r>
          </a:p>
          <a:p>
            <a:endParaRPr lang="en-GB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CB2BC-FA8F-4F04-93F1-ED0F9EAF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E16D-8549-4A4E-9D40-51979561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98333-C073-46B9-80B0-DF1260C8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8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F6CC-C570-4DB2-8939-0436553F2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425804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Types of Islamic Finance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C2E3-B9AA-451C-AC70-3B5EBD70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47" y="311085"/>
            <a:ext cx="7455377" cy="5835191"/>
          </a:xfrm>
        </p:spPr>
        <p:txBody>
          <a:bodyPr>
            <a:normAutofit/>
          </a:bodyPr>
          <a:lstStyle/>
          <a:p>
            <a:r>
              <a:rPr lang="en-GB" sz="2200" dirty="0" err="1"/>
              <a:t>Murabaha</a:t>
            </a:r>
            <a:endParaRPr lang="en-GB" sz="2200" dirty="0"/>
          </a:p>
          <a:p>
            <a:pPr lvl="1"/>
            <a:r>
              <a:rPr lang="en-GB" sz="2200" dirty="0"/>
              <a:t>A Shariah-complaint alternative to loans</a:t>
            </a:r>
          </a:p>
          <a:p>
            <a:r>
              <a:rPr lang="en-GB" sz="2200" dirty="0" err="1"/>
              <a:t>Ijara</a:t>
            </a:r>
            <a:endParaRPr lang="en-GB" sz="2200" dirty="0"/>
          </a:p>
          <a:p>
            <a:pPr lvl="1"/>
            <a:r>
              <a:rPr lang="en-GB" sz="2200" dirty="0"/>
              <a:t>A Shariah-compliant alternative to lease</a:t>
            </a:r>
          </a:p>
          <a:p>
            <a:r>
              <a:rPr lang="en-GB" sz="2200" dirty="0" err="1"/>
              <a:t>Mudaraba</a:t>
            </a:r>
            <a:endParaRPr lang="en-GB" sz="2200" dirty="0"/>
          </a:p>
          <a:p>
            <a:pPr lvl="1"/>
            <a:r>
              <a:rPr lang="en-GB" sz="2200" dirty="0"/>
              <a:t>A Sharia-compliant alternative financing where the bank acts like a venture capital financing company</a:t>
            </a:r>
          </a:p>
          <a:p>
            <a:r>
              <a:rPr lang="en-GB" sz="2200" dirty="0" err="1"/>
              <a:t>Musharaka</a:t>
            </a:r>
            <a:endParaRPr lang="en-GB" sz="2200" dirty="0"/>
          </a:p>
          <a:p>
            <a:pPr lvl="1"/>
            <a:r>
              <a:rPr lang="en-GB" sz="2200" dirty="0"/>
              <a:t>A joint venture or investment partnership between parties where both provide capital towards the financing of a new or established projects</a:t>
            </a:r>
          </a:p>
          <a:p>
            <a:r>
              <a:rPr lang="en-GB" sz="2200" dirty="0"/>
              <a:t>Sukuk</a:t>
            </a:r>
          </a:p>
          <a:p>
            <a:pPr lvl="1"/>
            <a:r>
              <a:rPr lang="en-GB" sz="2200" dirty="0"/>
              <a:t>A Shariah-compliant “bonds”</a:t>
            </a:r>
          </a:p>
          <a:p>
            <a:pPr lvl="1"/>
            <a:r>
              <a:rPr lang="en-GB" sz="2200" dirty="0"/>
              <a:t>Sukuks are typically executed through special purpose vehicles (SPV)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D62AB-4AE2-4D2E-9696-7955D5BDB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507530"/>
            <a:ext cx="3200400" cy="32074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500" dirty="0"/>
              <a:t>There are several alternatives instruments that provide Shariah-compliant finance.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B031B-7B93-4FC8-9C57-C397F98A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54341-C826-42B3-A2A7-86AAE673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CF4C5-6DC5-43CB-8112-71C59A6C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802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46A6-C584-4CAC-8475-3C0ACB62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73A7-32FF-4801-94B6-09BADFC4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0F927-9C73-468C-AC2A-A6FFFA3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C33313-722C-456F-8DD6-1FF978345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652617"/>
              </p:ext>
            </p:extLst>
          </p:nvPr>
        </p:nvGraphicFramePr>
        <p:xfrm>
          <a:off x="759663" y="2201662"/>
          <a:ext cx="9787010" cy="230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3426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328A-9531-41AD-A21C-2A5669D1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116367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Dividend Policy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C9D978-F2F9-4FE6-B24D-4CB663A63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032249"/>
              </p:ext>
            </p:extLst>
          </p:nvPr>
        </p:nvGraphicFramePr>
        <p:xfrm>
          <a:off x="838199" y="685800"/>
          <a:ext cx="7240571" cy="501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77469-7B83-4B5F-AD69-B5AA12C7B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592280"/>
            <a:ext cx="3200400" cy="3122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The objective is to achieve a balance between meeting shareholders dividend income expectation and reinvesting enough for growth.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0FCA9-AD29-4F0A-A835-B2CB208C5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BA0E6-2F2B-4CE6-A849-9EF4EBDD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71C7-04C3-4EB3-9E22-42002E64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76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E374E-D474-4A2D-A745-59BBBE69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and retention policy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FED730-1575-4608-996A-9AD57580EB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2121408"/>
          <a:ext cx="100584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AB046-352E-4072-B48D-78E78F37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FB4DD-2EB0-4803-9F6F-96CC6713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93ADD-494A-4D7E-893A-11662D1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70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7AA1-52E8-43A4-96A8-843BDF1C23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Profit Reinvestment &amp; Growth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9F90D-98B5-4347-8A6C-093727D34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922309"/>
            <a:ext cx="3200400" cy="279269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Reinvesting earnings speeds up the growth of the firm.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8CDEB-8BDA-4423-A293-1D1087584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36E8D38-6235-4EC4-A801-77FB54F414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7116" y="694943"/>
          <a:ext cx="7542228" cy="5020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7E3FA-5C88-417E-9C6A-813A25E7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D02CF-93DB-406E-8B73-21561F56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7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328A-9531-41AD-A21C-2A5669D1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276165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Investment decisions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C9D978-F2F9-4FE6-B24D-4CB663A63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517937"/>
              </p:ext>
            </p:extLst>
          </p:nvPr>
        </p:nvGraphicFramePr>
        <p:xfrm>
          <a:off x="545968" y="695324"/>
          <a:ext cx="7418455" cy="501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77469-7B83-4B5F-AD69-B5AA12C7B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885242"/>
            <a:ext cx="3200400" cy="282975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The objective is to achieve optimal allocation of limited resources to ends that return the maximum return with minimum risk.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7F282E-00F7-4BB4-89A9-6BDBDE6B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A1B4D-0D87-4E30-9756-7D1510C2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AEDC0-AE55-4B97-8331-0647EAA5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901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19AD-355D-4295-A941-12642891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5070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GB" sz="4400" b="1" dirty="0"/>
              <a:t>Lecture on The Financial Environment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FC72D3F-67D5-417B-8332-2916CED2C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299618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9CD13-9557-49A7-A941-B32E7942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CDD33-69FE-4C19-9209-D4DE3114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57BAC-EF55-4CD8-A2FA-369290B5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943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27"/>
    </mc:Choice>
    <mc:Fallback xmlns="">
      <p:transition spd="slow" advTm="8062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328A-9531-41AD-A21C-2A5669D1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443060"/>
            <a:ext cx="3200400" cy="1435231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GB" dirty="0"/>
              <a:t>Financing decisions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C9D978-F2F9-4FE6-B24D-4CB663A63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640176"/>
              </p:ext>
            </p:extLst>
          </p:nvPr>
        </p:nvGraphicFramePr>
        <p:xfrm>
          <a:off x="527115" y="443060"/>
          <a:ext cx="7504522" cy="5829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77469-7B83-4B5F-AD69-B5AA12C7B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787588"/>
            <a:ext cx="3200400" cy="292741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2200" dirty="0"/>
              <a:t>The objective is to raise the financing needed in most efficient way that minimises cost of capital.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14B92-DD53-48BD-9A54-51B8BFC9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DC5BD-F72E-4D55-B033-F9B1C83A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Prepared by A. Essel-Anderson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5AEC4-0227-46E6-A76C-8D51A499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670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5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4586</Words>
  <Application>Microsoft Macintosh PowerPoint</Application>
  <PresentationFormat>Widescreen</PresentationFormat>
  <Paragraphs>789</Paragraphs>
  <Slides>80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Calibri</vt:lpstr>
      <vt:lpstr>Rockwell</vt:lpstr>
      <vt:lpstr>Rockwell Condensed</vt:lpstr>
      <vt:lpstr>Rockwell Extra Bold</vt:lpstr>
      <vt:lpstr>Wingdings</vt:lpstr>
      <vt:lpstr>Wood Type</vt:lpstr>
      <vt:lpstr>Ashesi University department of business administration  BUSA 224: Finance for non-finance managers</vt:lpstr>
      <vt:lpstr>The Financial Environment</vt:lpstr>
      <vt:lpstr>Contents</vt:lpstr>
      <vt:lpstr>Learning Outcomes</vt:lpstr>
      <vt:lpstr>Learning Outcomes</vt:lpstr>
      <vt:lpstr>The finance function</vt:lpstr>
      <vt:lpstr>The nature of financial management</vt:lpstr>
      <vt:lpstr>Investment decisions</vt:lpstr>
      <vt:lpstr>Financing decisions</vt:lpstr>
      <vt:lpstr>Organisation of the finance function in businesses</vt:lpstr>
      <vt:lpstr>The goals of the firm</vt:lpstr>
      <vt:lpstr>The ultimate goal of the firm</vt:lpstr>
      <vt:lpstr>Financial objectives of a firm</vt:lpstr>
      <vt:lpstr>Measuring wealth maximisation</vt:lpstr>
      <vt:lpstr>Wealth maximisation based on market value</vt:lpstr>
      <vt:lpstr>PowerPoint Presentation</vt:lpstr>
      <vt:lpstr>Constraints on the primary objectives</vt:lpstr>
      <vt:lpstr>Stakeholders &amp; their objectives</vt:lpstr>
      <vt:lpstr>What happens when there are conflicting stakeholder objectives</vt:lpstr>
      <vt:lpstr>PowerPoint Presentation</vt:lpstr>
      <vt:lpstr>Why should a firm pursue non-financial goals?</vt:lpstr>
      <vt:lpstr>Common nonfinancial goals</vt:lpstr>
      <vt:lpstr>PowerPoint Presentation</vt:lpstr>
      <vt:lpstr>Corporate Social Responsibility</vt:lpstr>
      <vt:lpstr>Dimensions of CSR</vt:lpstr>
      <vt:lpstr>The triple bottom line</vt:lpstr>
      <vt:lpstr>PowerPoint Presentation</vt:lpstr>
      <vt:lpstr>The Agency problem</vt:lpstr>
      <vt:lpstr>Reducing agency problem</vt:lpstr>
      <vt:lpstr>Corporate governance</vt:lpstr>
      <vt:lpstr>Corporate governance Issues</vt:lpstr>
      <vt:lpstr>Sources of Corporate governance principles and guidelines</vt:lpstr>
      <vt:lpstr>Financial markets</vt:lpstr>
      <vt:lpstr>Financial markets</vt:lpstr>
      <vt:lpstr>Types of Financial markets by function</vt:lpstr>
      <vt:lpstr>Types of financial markets by maturities …/1</vt:lpstr>
      <vt:lpstr>Types of financial markets by maturities …/2</vt:lpstr>
      <vt:lpstr>Financial institutions</vt:lpstr>
      <vt:lpstr>Financial market Participants</vt:lpstr>
      <vt:lpstr>PowerPoint Presentation</vt:lpstr>
      <vt:lpstr>Types of Money market instruments</vt:lpstr>
      <vt:lpstr>Types of Capital market instruments</vt:lpstr>
      <vt:lpstr>More on debt securities: Interest</vt:lpstr>
      <vt:lpstr>More on Debt Securities: Redemption</vt:lpstr>
      <vt:lpstr>More on Debt securities: Government securities</vt:lpstr>
      <vt:lpstr>Derivatives</vt:lpstr>
      <vt:lpstr>The regulatory environment</vt:lpstr>
      <vt:lpstr>financial sector regulation</vt:lpstr>
      <vt:lpstr>PowerPoint Presentation</vt:lpstr>
      <vt:lpstr>The Bank of Ghana</vt:lpstr>
      <vt:lpstr>Regulation of the banking system</vt:lpstr>
      <vt:lpstr>The Securities &amp; Exchange Commission (SEC)</vt:lpstr>
      <vt:lpstr>The national Insurance Commission</vt:lpstr>
      <vt:lpstr>National Pensions Regulatory Authority (NPRA)</vt:lpstr>
      <vt:lpstr>PowerPoint Presentation</vt:lpstr>
      <vt:lpstr>International regulatory institutions</vt:lpstr>
      <vt:lpstr>Formulating financing strategy</vt:lpstr>
      <vt:lpstr>Formulating financing policy</vt:lpstr>
      <vt:lpstr>PowerPoint Presentation</vt:lpstr>
      <vt:lpstr>What does capital structure decisions entail? </vt:lpstr>
      <vt:lpstr>Capital structure decisions</vt:lpstr>
      <vt:lpstr>Deciding on debt level: A general guideline</vt:lpstr>
      <vt:lpstr>PowerPoint Presentation</vt:lpstr>
      <vt:lpstr>Equity finance</vt:lpstr>
      <vt:lpstr>Debt finance</vt:lpstr>
      <vt:lpstr>Features of Debt finance</vt:lpstr>
      <vt:lpstr>Choosing between Debt &amp; equity</vt:lpstr>
      <vt:lpstr>Preference shares </vt:lpstr>
      <vt:lpstr>PowerPoint Presentation</vt:lpstr>
      <vt:lpstr>Venture capital &amp; Angel Investors</vt:lpstr>
      <vt:lpstr>Lease finance</vt:lpstr>
      <vt:lpstr>PowerPoint Presentation</vt:lpstr>
      <vt:lpstr>Islamic financing</vt:lpstr>
      <vt:lpstr>Forbidden activities in Islamic financing</vt:lpstr>
      <vt:lpstr>Types of Islamic Finance</vt:lpstr>
      <vt:lpstr>PowerPoint Presentation</vt:lpstr>
      <vt:lpstr>Dividend Policy</vt:lpstr>
      <vt:lpstr>Distribution and retention policy</vt:lpstr>
      <vt:lpstr>Profit Reinvestment &amp; Growth</vt:lpstr>
      <vt:lpstr>Lecture on The Financial Environment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Ashesi University department of business administration  BUSA 224: Finance for non-finance managers</dc:title>
  <dc:creator>Anthony Essel - Anderson</dc:creator>
  <cp:lastModifiedBy>Angela Azumah Alu</cp:lastModifiedBy>
  <cp:revision>33</cp:revision>
  <dcterms:created xsi:type="dcterms:W3CDTF">2021-01-24T14:17:30Z</dcterms:created>
  <dcterms:modified xsi:type="dcterms:W3CDTF">2023-01-25T11:13:43Z</dcterms:modified>
</cp:coreProperties>
</file>